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331" r:id="rId4"/>
    <p:sldId id="314" r:id="rId6"/>
    <p:sldId id="333" r:id="rId7"/>
    <p:sldId id="332" r:id="rId8"/>
    <p:sldId id="341" r:id="rId9"/>
    <p:sldId id="342" r:id="rId10"/>
    <p:sldId id="335" r:id="rId11"/>
    <p:sldId id="316" r:id="rId12"/>
    <p:sldId id="317" r:id="rId13"/>
    <p:sldId id="337" r:id="rId14"/>
    <p:sldId id="352" r:id="rId15"/>
    <p:sldId id="353" r:id="rId16"/>
    <p:sldId id="354" r:id="rId17"/>
    <p:sldId id="355" r:id="rId18"/>
    <p:sldId id="356" r:id="rId19"/>
    <p:sldId id="357" r:id="rId20"/>
    <p:sldId id="358" r:id="rId21"/>
    <p:sldId id="319" r:id="rId22"/>
    <p:sldId id="359" r:id="rId23"/>
    <p:sldId id="320" r:id="rId24"/>
    <p:sldId id="338" r:id="rId25"/>
    <p:sldId id="334" r:id="rId26"/>
    <p:sldId id="343" r:id="rId27"/>
    <p:sldId id="321" r:id="rId28"/>
    <p:sldId id="351" r:id="rId29"/>
    <p:sldId id="322" r:id="rId30"/>
    <p:sldId id="344" r:id="rId31"/>
    <p:sldId id="323" r:id="rId32"/>
    <p:sldId id="324" r:id="rId33"/>
    <p:sldId id="345" r:id="rId34"/>
    <p:sldId id="325" r:id="rId35"/>
    <p:sldId id="326" r:id="rId36"/>
    <p:sldId id="346" r:id="rId37"/>
    <p:sldId id="327" r:id="rId38"/>
    <p:sldId id="347" r:id="rId39"/>
    <p:sldId id="328" r:id="rId40"/>
    <p:sldId id="348" r:id="rId41"/>
    <p:sldId id="350" r:id="rId42"/>
    <p:sldId id="286" r:id="rId43"/>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0000"/>
    <a:srgbClr val="FFFF99"/>
    <a:srgbClr val="FFFF66"/>
    <a:srgbClr val="FFF419"/>
    <a:srgbClr val="0E7A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236"/>
  </p:normalViewPr>
  <p:slideViewPr>
    <p:cSldViewPr showGuides="1">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A555CB18-2B10-4EE6-B400-B22CD361DA28}"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buNone/>
            </a:pPr>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Slide Image Placeholder 1"/>
          <p:cNvSpPr>
            <a:spLocks noGrp="1" noRot="1" noChangeAspect="1" noTextEdit="1"/>
          </p:cNvSpPr>
          <p:nvPr>
            <p:ph type="sldImg"/>
          </p:nvPr>
        </p:nvSpPr>
        <p:spPr>
          <a:ln>
            <a:solidFill>
              <a:srgbClr val="000000">
                <a:alpha val="100000"/>
              </a:srgbClr>
            </a:solidFill>
            <a:miter lim="800000"/>
          </a:ln>
        </p:spPr>
      </p:sp>
      <p:sp>
        <p:nvSpPr>
          <p:cNvPr id="47107"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vi-VN" altLang="en-US" b="1" dirty="0">
              <a:latin typeface="Arial" panose="020B0604020202020204" pitchFamily="34" charset="0"/>
            </a:endParaRPr>
          </a:p>
        </p:txBody>
      </p:sp>
      <p:sp>
        <p:nvSpPr>
          <p:cNvPr id="471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white">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4" name="Date Placeholder 29"/>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7E4E7BE-EBE7-45C8-A1C5-881DD62A5112}" type="datetimeFigureOut">
              <a:rPr kumimoji="0" lang="en-US" sz="1200" b="0" i="0" u="none" strike="noStrike" kern="1200" cap="none" spc="0" normalizeH="0" baseline="0" noProof="0">
                <a:ln>
                  <a:noFill/>
                </a:ln>
                <a:solidFill>
                  <a:schemeClr val="tx2">
                    <a:shade val="90000"/>
                  </a:schemeClr>
                </a:solidFill>
                <a:effectLst/>
                <a:uLnTx/>
                <a:uFillTx/>
                <a:latin typeface="+mn-lt"/>
                <a:ea typeface="+mn-ea"/>
                <a:cs typeface="+mn-cs"/>
              </a:rPr>
            </a:fld>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15" name="Footer Placeholder 18"/>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16" name="Slide Number Placeholder 26"/>
          <p:cNvSpPr>
            <a:spLocks noGrp="1"/>
          </p:cNvSpPr>
          <p:nvPr>
            <p:ph type="sldNum" sz="quarter" idx="4"/>
          </p:nvPr>
        </p:nvSpPr>
        <p:spPr>
          <a:xfrm>
            <a:off x="7924800" y="6356350"/>
            <a:ext cx="762000" cy="365125"/>
          </a:xfrm>
          <a:prstGeom prst="rect">
            <a:avLst/>
          </a:prstGeom>
        </p:spPr>
        <p:txBody>
          <a:bodyPr vert="horz" lIns="0" tIns="0" rIns="0" bIns="0" anchor="b"/>
          <a:p>
            <a:pPr algn="r">
              <a:buNone/>
            </a:pPr>
            <a:fld id="{9A0DB2DC-4C9A-4742-B13C-FB6460FD3503}" type="slidenum">
              <a:rPr lang="en-US" dirty="0">
                <a:solidFill>
                  <a:srgbClr val="D1EAEE"/>
                </a:solidFill>
                <a:latin typeface="Constantia" panose="02030602050306030303" pitchFamily="18" charset="0"/>
              </a:rPr>
            </a:fld>
            <a:endParaRPr lang="en-US" dirty="0">
              <a:solidFill>
                <a:srgbClr val="D1EAEE"/>
              </a:solidFill>
              <a:latin typeface="Constantia" panose="02030602050306030303" pitchFamily="18"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533A185-A80F-44FC-8215-C748497D1333}" type="datetimeFigureOut">
              <a:rPr kumimoji="0" lang="en-US" sz="1200" b="0" i="0" u="none" strike="noStrike" kern="1200" cap="none" spc="0" normalizeH="0" baseline="0" noProof="0">
                <a:ln>
                  <a:noFill/>
                </a:ln>
                <a:solidFill>
                  <a:schemeClr val="tx2">
                    <a:shade val="90000"/>
                  </a:schemeClr>
                </a:solidFill>
                <a:effectLst/>
                <a:uLnTx/>
                <a:uFillTx/>
                <a:latin typeface="+mn-lt"/>
                <a:ea typeface="+mn-ea"/>
                <a:cs typeface="+mn-cs"/>
              </a:rPr>
            </a:fld>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533A185-A80F-44FC-8215-C748497D1333}" type="datetimeFigureOut">
              <a:rPr kumimoji="0" lang="en-US" sz="1200" b="0" i="0" u="none" strike="noStrike" kern="1200" cap="none" spc="0" normalizeH="0" baseline="0" noProof="0">
                <a:ln>
                  <a:noFill/>
                </a:ln>
                <a:solidFill>
                  <a:schemeClr val="tx2">
                    <a:shade val="90000"/>
                  </a:schemeClr>
                </a:solidFill>
                <a:effectLst/>
                <a:uLnTx/>
                <a:uFillTx/>
                <a:latin typeface="+mn-lt"/>
                <a:ea typeface="+mn-ea"/>
                <a:cs typeface="+mn-cs"/>
              </a:rPr>
            </a:fld>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533A185-A80F-44FC-8215-C748497D1333}" type="datetimeFigureOut">
              <a:rPr kumimoji="0" lang="en-US" sz="1200" b="0" i="0" u="none" strike="noStrike" kern="1200" cap="none" spc="0" normalizeH="0" baseline="0" noProof="0">
                <a:ln>
                  <a:noFill/>
                </a:ln>
                <a:solidFill>
                  <a:schemeClr val="tx2">
                    <a:shade val="90000"/>
                  </a:schemeClr>
                </a:solidFill>
                <a:effectLst/>
                <a:uLnTx/>
                <a:uFillTx/>
                <a:latin typeface="+mn-lt"/>
                <a:ea typeface="+mn-ea"/>
                <a:cs typeface="+mn-cs"/>
              </a:rPr>
            </a:fld>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white">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14" name="Date Placeholder 3"/>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A9CEBD7-55FB-4C00-AF17-133A1FB6433F}" type="datetimeFigureOut">
              <a:rPr kumimoji="0" lang="en-US" sz="1200" b="0" i="0" u="none" strike="noStrike" kern="1200" cap="none" spc="0" normalizeH="0" baseline="0" noProof="0">
                <a:ln>
                  <a:noFill/>
                </a:ln>
                <a:solidFill>
                  <a:schemeClr val="tx2">
                    <a:shade val="90000"/>
                  </a:schemeClr>
                </a:solidFill>
                <a:effectLst/>
                <a:uLnTx/>
                <a:uFillTx/>
                <a:latin typeface="+mn-lt"/>
                <a:ea typeface="+mn-ea"/>
                <a:cs typeface="+mn-cs"/>
              </a:rPr>
            </a:fld>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15" name="Footer Placeholder 4"/>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16" name="Slide Number Placeholder 5"/>
          <p:cNvSpPr>
            <a:spLocks noGrp="1"/>
          </p:cNvSpPr>
          <p:nvPr>
            <p:ph type="sldNum" sz="quarter" idx="4"/>
          </p:nvPr>
        </p:nvSpPr>
        <p:spPr>
          <a:xfrm>
            <a:off x="7924800" y="6356350"/>
            <a:ext cx="762000" cy="365125"/>
          </a:xfrm>
          <a:prstGeom prst="rect">
            <a:avLst/>
          </a:prstGeom>
        </p:spPr>
        <p:txBody>
          <a:bodyPr vert="horz" lIns="0" tIns="0" rIns="0" bIns="0" anchor="b"/>
          <a:p>
            <a:pPr algn="r">
              <a:buNone/>
            </a:pPr>
            <a:fld id="{9A0DB2DC-4C9A-4742-B13C-FB6460FD3503}" type="slidenum">
              <a:rPr lang="en-US" dirty="0">
                <a:solidFill>
                  <a:srgbClr val="D1EAEE"/>
                </a:solidFill>
                <a:latin typeface="Constantia" panose="02030602050306030303" pitchFamily="18" charset="0"/>
              </a:rPr>
            </a:fld>
            <a:endParaRPr lang="en-US" dirty="0">
              <a:solidFill>
                <a:srgbClr val="D1EAEE"/>
              </a:solidFill>
              <a:latin typeface="Constantia" panose="02030602050306030303" pitchFamily="18"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533A185-A80F-44FC-8215-C748497D1333}" type="datetimeFigureOut">
              <a:rPr kumimoji="0" lang="en-US" sz="1200" b="0" i="0" u="none" strike="noStrike" kern="1200" cap="none" spc="0" normalizeH="0" baseline="0" noProof="0">
                <a:ln>
                  <a:noFill/>
                </a:ln>
                <a:solidFill>
                  <a:schemeClr val="tx2">
                    <a:shade val="90000"/>
                  </a:schemeClr>
                </a:solidFill>
                <a:effectLst/>
                <a:uLnTx/>
                <a:uFillTx/>
                <a:latin typeface="+mn-lt"/>
                <a:ea typeface="+mn-ea"/>
                <a:cs typeface="+mn-cs"/>
              </a:rPr>
            </a:fld>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533A185-A80F-44FC-8215-C748497D1333}" type="datetimeFigureOut">
              <a:rPr kumimoji="0" lang="en-US" sz="1200" b="0" i="0" u="none" strike="noStrike" kern="1200" cap="none" spc="0" normalizeH="0" baseline="0" noProof="0">
                <a:ln>
                  <a:noFill/>
                </a:ln>
                <a:solidFill>
                  <a:schemeClr val="tx2">
                    <a:shade val="90000"/>
                  </a:schemeClr>
                </a:solidFill>
                <a:effectLst/>
                <a:uLnTx/>
                <a:uFillTx/>
                <a:latin typeface="+mn-lt"/>
                <a:ea typeface="+mn-ea"/>
                <a:cs typeface="+mn-cs"/>
              </a:rPr>
            </a:fld>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533A185-A80F-44FC-8215-C748497D1333}" type="datetimeFigureOut">
              <a:rPr kumimoji="0" lang="en-US" sz="1200" b="0" i="0" u="none" strike="noStrike" kern="1200" cap="none" spc="0" normalizeH="0" baseline="0" noProof="0">
                <a:ln>
                  <a:noFill/>
                </a:ln>
                <a:solidFill>
                  <a:schemeClr val="tx2">
                    <a:shade val="90000"/>
                  </a:schemeClr>
                </a:solidFill>
                <a:effectLst/>
                <a:uLnTx/>
                <a:uFillTx/>
                <a:latin typeface="+mn-lt"/>
                <a:ea typeface="+mn-ea"/>
                <a:cs typeface="+mn-cs"/>
              </a:rPr>
            </a:fld>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533A185-A80F-44FC-8215-C748497D1333}" type="datetimeFigureOut">
              <a:rPr kumimoji="0" lang="en-US" sz="1200" b="0" i="0" u="none" strike="noStrike" kern="1200" cap="none" spc="0" normalizeH="0" baseline="0" noProof="0">
                <a:ln>
                  <a:noFill/>
                </a:ln>
                <a:solidFill>
                  <a:schemeClr val="tx2">
                    <a:shade val="90000"/>
                  </a:schemeClr>
                </a:solidFill>
                <a:effectLst/>
                <a:uLnTx/>
                <a:uFillTx/>
                <a:latin typeface="+mn-lt"/>
                <a:ea typeface="+mn-ea"/>
                <a:cs typeface="+mn-cs"/>
              </a:rPr>
            </a:fld>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endParaRPr lang="en-US" smtClean="0"/>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533A185-A80F-44FC-8215-C748497D1333}" type="datetimeFigureOut">
              <a:rPr kumimoji="0" lang="en-US" sz="1200" b="0" i="0" u="none" strike="noStrike" kern="1200" cap="none" spc="0" normalizeH="0" baseline="0" noProof="0">
                <a:ln>
                  <a:noFill/>
                </a:ln>
                <a:solidFill>
                  <a:schemeClr val="tx2">
                    <a:shade val="90000"/>
                  </a:schemeClr>
                </a:solidFill>
                <a:effectLst/>
                <a:uLnTx/>
                <a:uFillTx/>
                <a:latin typeface="+mn-lt"/>
                <a:ea typeface="+mn-ea"/>
                <a:cs typeface="+mn-cs"/>
              </a:rPr>
            </a:fld>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14"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Freeform 15"/>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Freeform 16"/>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endParaRPr lang="en-US" smtClean="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Date Placeholder 4"/>
          <p:cNvSpPr>
            <a:spLocks noGrp="1"/>
          </p:cNvSpPr>
          <p:nvPr>
            <p:ph type="dt" sz="half" idx="1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88E05CB-906D-420B-9377-453310BFB83B}" type="datetimeFigureOut">
              <a:rPr kumimoji="0" lang="en-US" sz="1200" b="0" i="0" u="none" strike="noStrike" kern="1200" cap="none" spc="0" normalizeH="0" baseline="0" noProof="0">
                <a:ln>
                  <a:noFill/>
                </a:ln>
                <a:solidFill>
                  <a:schemeClr val="tx2">
                    <a:shade val="90000"/>
                  </a:schemeClr>
                </a:solidFill>
                <a:effectLst/>
                <a:uLnTx/>
                <a:uFillTx/>
                <a:latin typeface="+mn-lt"/>
                <a:ea typeface="+mn-ea"/>
                <a:cs typeface="+mn-cs"/>
              </a:rPr>
            </a:fld>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20" name="Footer Placeholder 5"/>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21" name="Slide Number Placeholder 6"/>
          <p:cNvSpPr>
            <a:spLocks noGrp="1"/>
          </p:cNvSpPr>
          <p:nvPr>
            <p:ph type="sldNum" sz="quarter" idx="4"/>
          </p:nvPr>
        </p:nvSpPr>
        <p:spPr>
          <a:xfrm>
            <a:off x="8077200" y="6356350"/>
            <a:ext cx="609600" cy="365125"/>
          </a:xfrm>
          <a:prstGeom prst="rect">
            <a:avLst/>
          </a:prstGeom>
        </p:spPr>
        <p:txBody>
          <a:bodyPr vert="horz" lIns="0" tIns="0" rIns="0" bIns="0" anchor="b"/>
          <a:p>
            <a:pPr algn="r">
              <a:buNone/>
            </a:pPr>
            <a:fld id="{9A0DB2DC-4C9A-4742-B13C-FB6460FD3503}" type="slidenum">
              <a:rPr lang="en-US" dirty="0">
                <a:latin typeface="Constantia" panose="02030602050306030303" pitchFamily="18" charset="0"/>
              </a:rPr>
            </a:fld>
            <a:endParaRPr lang="en-US" dirty="0">
              <a:latin typeface="Constantia" panose="02030602050306030303"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Ref idx="1003">
        <a:schemeClr val="bg1"/>
      </p:bgRef>
    </p:bg>
    <p:spTree>
      <p:nvGrpSpPr>
        <p:cNvPr id="1" name=""/>
        <p:cNvGrpSpPr/>
        <p:nvPr/>
      </p:nvGrpSpPr>
      <p:grpSpPr/>
      <p:sp>
        <p:nvSpPr>
          <p:cNvPr id="7" name="Freeform 6"/>
          <p:cNvSpPr/>
          <p:nvPr/>
        </p:nvSpPr>
        <p:spPr bwMode="auto">
          <a:xfrm>
            <a:off x="-9525" y="-7937"/>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7"/>
          <p:cNvSpPr/>
          <p:nvPr/>
        </p:nvSpPr>
        <p:spPr bwMode="auto">
          <a:xfrm>
            <a:off x="4381500" y="-793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28" name="Title Placeholder 8"/>
          <p:cNvSpPr>
            <a:spLocks noGrp="1"/>
          </p:cNvSpPr>
          <p:nvPr>
            <p:ph type="title"/>
          </p:nvPr>
        </p:nvSpPr>
        <p:spPr>
          <a:xfrm>
            <a:off x="457200" y="704850"/>
            <a:ext cx="8229600" cy="1143000"/>
          </a:xfrm>
          <a:prstGeom prst="rect">
            <a:avLst/>
          </a:prstGeom>
          <a:noFill/>
          <a:ln w="9525">
            <a:noFill/>
          </a:ln>
        </p:spPr>
        <p:txBody>
          <a:bodyPr lIns="0" rIns="0" bIns="0" anchor="b" anchorCtr="0"/>
          <a:p>
            <a:pPr lvl="0"/>
            <a:r>
              <a:rPr lang="en-US" altLang="en-US" dirty="0"/>
              <a:t>Click to edit Master title style</a:t>
            </a:r>
            <a:endParaRPr lang="en-US" altLang="en-US" dirty="0"/>
          </a:p>
        </p:txBody>
      </p:sp>
      <p:sp>
        <p:nvSpPr>
          <p:cNvPr id="1029" name="Text Placeholder 29"/>
          <p:cNvSpPr>
            <a:spLocks noGrp="1"/>
          </p:cNvSpPr>
          <p:nvPr>
            <p:ph type="body" idx="1"/>
          </p:nvPr>
        </p:nvSpPr>
        <p:spPr>
          <a:xfrm>
            <a:off x="457200" y="1935163"/>
            <a:ext cx="8229600" cy="4389437"/>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533A185-A80F-44FC-8215-C748497D1333}" type="datetimeFigureOut">
              <a:rPr kumimoji="0" lang="en-US" sz="1200" b="0" i="0" u="none" strike="noStrike" kern="1200" cap="none" spc="0" normalizeH="0" baseline="0" noProof="0">
                <a:ln>
                  <a:noFill/>
                </a:ln>
                <a:solidFill>
                  <a:schemeClr val="tx2">
                    <a:shade val="90000"/>
                  </a:schemeClr>
                </a:solidFill>
                <a:effectLst/>
                <a:uLnTx/>
                <a:uFillTx/>
                <a:latin typeface="+mn-lt"/>
                <a:ea typeface="+mn-ea"/>
                <a:cs typeface="+mn-cs"/>
              </a:rPr>
            </a:fld>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a:defRPr sz="1200">
                <a:solidFill>
                  <a:srgbClr val="045C75"/>
                </a:solidFill>
                <a:latin typeface="Constantia" panose="02030602050306030303" pitchFamily="18" charset="0"/>
              </a:defRPr>
            </a:lvl1pPr>
          </a:lstStyle>
          <a:p>
            <a:pPr lvl="0" eaLnBrk="1" hangingPunct="1">
              <a:buNone/>
            </a:pPr>
            <a:fld id="{9A0DB2DC-4C9A-4742-B13C-FB6460FD3503}" type="slidenum">
              <a:rPr lang="en-US" dirty="0"/>
            </a:fld>
            <a:endParaRPr lang="en-US" dirty="0">
              <a:latin typeface="Arial" panose="020B0604020202020204" pitchFamily="34" charset="0"/>
            </a:endParaRPr>
          </a:p>
        </p:txBody>
      </p:sp>
      <p:grpSp>
        <p:nvGrpSpPr>
          <p:cNvPr id="1033" name="Group 1"/>
          <p:cNvGrpSpPr/>
          <p:nvPr/>
        </p:nvGrpSpPr>
        <p:grpSpPr>
          <a:xfrm>
            <a:off x="-19050" y="203200"/>
            <a:ext cx="9180513" cy="647700"/>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4"/>
          <p:cNvSpPr/>
          <p:nvPr/>
        </p:nvSpPr>
        <p:spPr>
          <a:xfrm>
            <a:off x="762000" y="1404938"/>
            <a:ext cx="7848600" cy="2862262"/>
          </a:xfrm>
          <a:prstGeom prst="rect">
            <a:avLst/>
          </a:prstGeom>
          <a:noFill/>
          <a:ln w="9525">
            <a:noFill/>
          </a:ln>
        </p:spPr>
        <p:txBody>
          <a:bodyPr anchor="ctr" anchorCtr="0">
            <a:spAutoFit/>
          </a:bodyPr>
          <a:p>
            <a:pPr algn="ctr"/>
            <a:r>
              <a:rPr lang="en-US" altLang="en-US" sz="6000" b="1" dirty="0">
                <a:solidFill>
                  <a:srgbClr val="FFF419"/>
                </a:solidFill>
                <a:latin typeface="Times New Roman" panose="02020603050405020304" pitchFamily="18" charset="0"/>
                <a:cs typeface="Times New Roman" panose="02020603050405020304" pitchFamily="18" charset="0"/>
              </a:rPr>
              <a:t>GIÁO DỤC VỆ SINH CÁ NHÂN PHÒNG BỆNH CHO TRẺ</a:t>
            </a:r>
            <a:endParaRPr lang="en-US" altLang="en-US" sz="6000" dirty="0">
              <a:solidFill>
                <a:srgbClr val="FFF419"/>
              </a:solidFill>
              <a:latin typeface="Times New Roman" panose="02020603050405020304" pitchFamily="18" charset="0"/>
              <a:ea typeface="Times New Roman" panose="02020603050405020304" pitchFamily="18" charset="0"/>
            </a:endParaRPr>
          </a:p>
        </p:txBody>
      </p:sp>
      <p:sp>
        <p:nvSpPr>
          <p:cNvPr id="5123" name="Rectangle 1"/>
          <p:cNvSpPr/>
          <p:nvPr/>
        </p:nvSpPr>
        <p:spPr>
          <a:xfrm>
            <a:off x="685800" y="4795838"/>
            <a:ext cx="6177915" cy="460375"/>
          </a:xfrm>
          <a:prstGeom prst="rect">
            <a:avLst/>
          </a:prstGeom>
          <a:noFill/>
          <a:ln w="9525">
            <a:noFill/>
          </a:ln>
        </p:spPr>
        <p:txBody>
          <a:bodyPr wrap="none">
            <a:spAutoFit/>
          </a:bodyPr>
          <a:p>
            <a:r>
              <a:rPr i="1" dirty="0">
                <a:latin typeface="Arial" panose="020B0604020202020204" pitchFamily="34" charset="0"/>
              </a:rPr>
              <a:t>	Biên soạn: Trường Mầm non </a:t>
            </a:r>
            <a:r>
              <a:rPr lang="en-US" i="1" dirty="0">
                <a:latin typeface="Arial" panose="020B0604020202020204" pitchFamily="34" charset="0"/>
              </a:rPr>
              <a:t>Hoa Mai</a:t>
            </a:r>
            <a:endParaRPr lang="en-US" i="1" dirty="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sp>
        <p:nvSpPr>
          <p:cNvPr id="14339" name="Rectangle 4"/>
          <p:cNvSpPr/>
          <p:nvPr/>
        </p:nvSpPr>
        <p:spPr>
          <a:xfrm>
            <a:off x="823913" y="198438"/>
            <a:ext cx="7634287" cy="519112"/>
          </a:xfrm>
          <a:prstGeom prst="rect">
            <a:avLst/>
          </a:prstGeom>
          <a:noFill/>
          <a:ln w="9525">
            <a:noFill/>
          </a:ln>
        </p:spPr>
        <p:txBody>
          <a:bodyPr wrap="none" anchor="ctr" anchorCtr="0">
            <a:spAutoFit/>
          </a:bodyPr>
          <a:p>
            <a:r>
              <a:rPr lang="vi-VN" altLang="en-US" sz="2800" b="1" i="1" dirty="0">
                <a:solidFill>
                  <a:srgbClr val="FFF419"/>
                </a:solidFill>
                <a:latin typeface="Arial" panose="020B0604020202020204" pitchFamily="34" charset="0"/>
              </a:rPr>
              <a:t>Quy trình thực hành rửa tay bằng xà phòng</a:t>
            </a:r>
            <a:r>
              <a:rPr lang="en-US" altLang="en-US" sz="2800" dirty="0">
                <a:solidFill>
                  <a:srgbClr val="FFF419"/>
                </a:solidFill>
                <a:latin typeface="Arial" panose="020B0604020202020204" pitchFamily="34" charset="0"/>
              </a:rPr>
              <a:t> </a:t>
            </a:r>
            <a:endParaRPr lang="en-US" altLang="en-US" sz="2800" dirty="0">
              <a:solidFill>
                <a:srgbClr val="FFF419"/>
              </a:solidFill>
              <a:latin typeface="Arial" panose="020B0604020202020204" pitchFamily="34" charset="0"/>
            </a:endParaRPr>
          </a:p>
        </p:txBody>
      </p:sp>
      <p:sp>
        <p:nvSpPr>
          <p:cNvPr id="9" name="AutoShape 5"/>
          <p:cNvSpPr>
            <a:spLocks noChangeArrowheads="1"/>
          </p:cNvSpPr>
          <p:nvPr/>
        </p:nvSpPr>
        <p:spPr bwMode="gray">
          <a:xfrm>
            <a:off x="990600" y="1066800"/>
            <a:ext cx="7708900" cy="1219200"/>
          </a:xfrm>
          <a:prstGeom prst="roundRect">
            <a:avLst>
              <a:gd name="adj" fmla="val 16667"/>
            </a:avLst>
          </a:prstGeom>
          <a:solidFill>
            <a:srgbClr val="FFFF99"/>
          </a:solidFill>
          <a:ln w="38100">
            <a:solidFill>
              <a:srgbClr val="FF0000"/>
            </a:solidFill>
            <a:round/>
          </a:ln>
          <a:effectLst>
            <a:outerShdw dist="91581" dir="3378596" algn="ctr" rotWithShape="0">
              <a:srgbClr val="B2B2B2">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endParaRPr>
          </a:p>
        </p:txBody>
      </p:sp>
      <p:sp>
        <p:nvSpPr>
          <p:cNvPr id="10" name="Rectangle 9"/>
          <p:cNvSpPr/>
          <p:nvPr/>
        </p:nvSpPr>
        <p:spPr>
          <a:xfrm>
            <a:off x="990600" y="1143000"/>
            <a:ext cx="7467600" cy="1131888"/>
          </a:xfrm>
          <a:prstGeom prst="rect">
            <a:avLst/>
          </a:prstGeom>
          <a:noFill/>
          <a:ln w="9525">
            <a:noFill/>
          </a:ln>
        </p:spPr>
        <p:txBody>
          <a:bodyPr>
            <a:spAutoFit/>
          </a:bodyPr>
          <a:p>
            <a:pPr marL="514350" indent="-514350" algn="just">
              <a:lnSpc>
                <a:spcPct val="80000"/>
              </a:lnSpc>
              <a:buClr>
                <a:srgbClr val="FFF419"/>
              </a:buClr>
              <a:buFont typeface="Wingdings" panose="05000000000000000000" pitchFamily="2" charset="2"/>
              <a:buChar char="§"/>
            </a:pPr>
            <a:r>
              <a:rPr lang="vi-VN" altLang="en-US" sz="2800" b="1" i="1" dirty="0">
                <a:solidFill>
                  <a:srgbClr val="FF0000"/>
                </a:solidFill>
                <a:latin typeface="Constantia" panose="02030602050306030303" pitchFamily="18" charset="0"/>
              </a:rPr>
              <a:t>Bước 1: </a:t>
            </a:r>
            <a:r>
              <a:rPr lang="vi-VN" altLang="en-US" sz="2800" dirty="0">
                <a:solidFill>
                  <a:srgbClr val="000066"/>
                </a:solidFill>
                <a:latin typeface="Constantia" panose="02030602050306030303" pitchFamily="18" charset="0"/>
              </a:rPr>
              <a:t>Làm ướt hai tay bằng nước sạch. Thoa xà phòng vào bàn tay. Chà sát hai lòng bàn tay vào nhau.</a:t>
            </a:r>
            <a:endParaRPr lang="en-US" altLang="en-US" sz="2800" dirty="0">
              <a:solidFill>
                <a:srgbClr val="000066"/>
              </a:solidFill>
              <a:latin typeface="Arial" panose="020B0604020202020204" pitchFamily="34" charset="0"/>
            </a:endParaRPr>
          </a:p>
        </p:txBody>
      </p:sp>
      <p:sp>
        <p:nvSpPr>
          <p:cNvPr id="11" name="AutoShape 5"/>
          <p:cNvSpPr>
            <a:spLocks noChangeArrowheads="1"/>
          </p:cNvSpPr>
          <p:nvPr/>
        </p:nvSpPr>
        <p:spPr bwMode="gray">
          <a:xfrm>
            <a:off x="990600" y="2590800"/>
            <a:ext cx="7708900" cy="1219200"/>
          </a:xfrm>
          <a:prstGeom prst="roundRect">
            <a:avLst>
              <a:gd name="adj" fmla="val 16667"/>
            </a:avLst>
          </a:prstGeom>
          <a:solidFill>
            <a:schemeClr val="accent3">
              <a:lumMod val="20000"/>
              <a:lumOff val="80000"/>
            </a:schemeClr>
          </a:solidFill>
          <a:ln w="38100">
            <a:solidFill>
              <a:srgbClr val="FF0000"/>
            </a:solidFill>
            <a:round/>
          </a:ln>
          <a:effectLst>
            <a:outerShdw dist="91581" dir="3378596" algn="ctr" rotWithShape="0">
              <a:srgbClr val="B2B2B2">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Verdana" panose="020B0604030504040204" pitchFamily="34" charset="0"/>
              <a:ea typeface="+mn-ea"/>
              <a:cs typeface="+mn-cs"/>
            </a:endParaRPr>
          </a:p>
        </p:txBody>
      </p:sp>
      <p:sp>
        <p:nvSpPr>
          <p:cNvPr id="12" name="Rectangle 11"/>
          <p:cNvSpPr/>
          <p:nvPr/>
        </p:nvSpPr>
        <p:spPr>
          <a:xfrm>
            <a:off x="990600" y="2667000"/>
            <a:ext cx="7467600" cy="1131888"/>
          </a:xfrm>
          <a:prstGeom prst="rect">
            <a:avLst/>
          </a:prstGeom>
          <a:noFill/>
          <a:ln w="9525">
            <a:noFill/>
          </a:ln>
        </p:spPr>
        <p:txBody>
          <a:bodyPr>
            <a:spAutoFit/>
          </a:bodyPr>
          <a:p>
            <a:pPr marL="514350" indent="-514350" algn="just">
              <a:lnSpc>
                <a:spcPct val="80000"/>
              </a:lnSpc>
              <a:buClr>
                <a:srgbClr val="FFF419"/>
              </a:buClr>
              <a:buFont typeface="Wingdings" panose="05000000000000000000" pitchFamily="2" charset="2"/>
              <a:buChar char="§"/>
            </a:pPr>
            <a:r>
              <a:rPr lang="vi-VN" altLang="en-US" sz="2800" b="1" i="1" dirty="0">
                <a:solidFill>
                  <a:srgbClr val="FF0000"/>
                </a:solidFill>
                <a:latin typeface="Constantia" panose="02030602050306030303" pitchFamily="18" charset="0"/>
              </a:rPr>
              <a:t>Bước 2:</a:t>
            </a:r>
            <a:r>
              <a:rPr lang="vi-VN" altLang="en-US" sz="2800" dirty="0">
                <a:solidFill>
                  <a:srgbClr val="FF0000"/>
                </a:solidFill>
                <a:latin typeface="Constantia" panose="02030602050306030303" pitchFamily="18" charset="0"/>
              </a:rPr>
              <a:t> </a:t>
            </a:r>
            <a:r>
              <a:rPr lang="vi-VN" altLang="en-US" sz="2800" dirty="0">
                <a:solidFill>
                  <a:srgbClr val="000066"/>
                </a:solidFill>
                <a:latin typeface="Constantia" panose="02030602050306030303" pitchFamily="18" charset="0"/>
              </a:rPr>
              <a:t>Dùng ngón tay và lòng bàn tay này cuốn và xoay lần lượt từng ngón của bàn tay kia và ngược lại.</a:t>
            </a:r>
            <a:endParaRPr lang="en-US" altLang="en-US" sz="2800" dirty="0">
              <a:solidFill>
                <a:srgbClr val="000066"/>
              </a:solidFill>
              <a:latin typeface="Arial" panose="020B0604020202020204" pitchFamily="34" charset="0"/>
            </a:endParaRPr>
          </a:p>
        </p:txBody>
      </p:sp>
      <p:sp>
        <p:nvSpPr>
          <p:cNvPr id="13" name="AutoShape 5"/>
          <p:cNvSpPr>
            <a:spLocks noChangeArrowheads="1"/>
          </p:cNvSpPr>
          <p:nvPr/>
        </p:nvSpPr>
        <p:spPr bwMode="gray">
          <a:xfrm>
            <a:off x="990600" y="4114800"/>
            <a:ext cx="7708900" cy="990600"/>
          </a:xfrm>
          <a:prstGeom prst="roundRect">
            <a:avLst>
              <a:gd name="adj" fmla="val 16667"/>
            </a:avLst>
          </a:prstGeom>
          <a:blipFill dpi="0" rotWithShape="1">
            <a:blip r:embed="rId1"/>
            <a:srcRect/>
            <a:tile tx="0" ty="0" sx="100000" sy="100000" flip="none" algn="tl"/>
          </a:blipFill>
          <a:ln w="38100">
            <a:solidFill>
              <a:srgbClr val="FF0000"/>
            </a:solidFill>
            <a:round/>
          </a:ln>
          <a:effectLst>
            <a:outerShdw dist="91581" dir="3378596" algn="ctr" rotWithShape="0">
              <a:srgbClr val="B2B2B2">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endParaRPr>
          </a:p>
        </p:txBody>
      </p:sp>
      <p:sp>
        <p:nvSpPr>
          <p:cNvPr id="14" name="Rectangle 13"/>
          <p:cNvSpPr/>
          <p:nvPr/>
        </p:nvSpPr>
        <p:spPr>
          <a:xfrm>
            <a:off x="990600" y="4241800"/>
            <a:ext cx="7467600" cy="787400"/>
          </a:xfrm>
          <a:prstGeom prst="rect">
            <a:avLst/>
          </a:prstGeom>
          <a:noFill/>
          <a:ln w="9525">
            <a:noFill/>
          </a:ln>
        </p:spPr>
        <p:txBody>
          <a:bodyPr>
            <a:spAutoFit/>
          </a:bodyPr>
          <a:p>
            <a:pPr marL="514350" indent="-514350" algn="just">
              <a:lnSpc>
                <a:spcPct val="80000"/>
              </a:lnSpc>
              <a:buClr>
                <a:srgbClr val="FFF419"/>
              </a:buClr>
              <a:buFont typeface="Wingdings" panose="05000000000000000000" pitchFamily="2" charset="2"/>
              <a:buChar char="§"/>
            </a:pPr>
            <a:r>
              <a:rPr lang="vi-VN" altLang="en-US" sz="2800" b="1" i="1" dirty="0">
                <a:solidFill>
                  <a:srgbClr val="FF0000"/>
                </a:solidFill>
                <a:latin typeface="Constantia" panose="02030602050306030303" pitchFamily="18" charset="0"/>
              </a:rPr>
              <a:t>Bước 3:</a:t>
            </a:r>
            <a:r>
              <a:rPr lang="vi-VN" altLang="en-US" sz="2800" dirty="0">
                <a:solidFill>
                  <a:srgbClr val="000066"/>
                </a:solidFill>
                <a:latin typeface="Constantia" panose="02030602050306030303" pitchFamily="18" charset="0"/>
              </a:rPr>
              <a:t> Dùng lòng bàn tay này chà sát chéo lên mu bàn tay kia và ngược lại.</a:t>
            </a:r>
            <a:endParaRPr lang="en-US" altLang="en-US" sz="2800" dirty="0">
              <a:solidFill>
                <a:srgbClr val="000066"/>
              </a:solidFill>
              <a:latin typeface="Arial" panose="020B0604020202020204" pitchFamily="34" charset="0"/>
            </a:endParaRPr>
          </a:p>
        </p:txBody>
      </p:sp>
      <p:sp>
        <p:nvSpPr>
          <p:cNvPr id="15" name="AutoShape 5"/>
          <p:cNvSpPr>
            <a:spLocks noChangeArrowheads="1"/>
          </p:cNvSpPr>
          <p:nvPr/>
        </p:nvSpPr>
        <p:spPr bwMode="gray">
          <a:xfrm>
            <a:off x="990600" y="5410200"/>
            <a:ext cx="7708900" cy="1219200"/>
          </a:xfrm>
          <a:prstGeom prst="roundRect">
            <a:avLst>
              <a:gd name="adj" fmla="val 16667"/>
            </a:avLst>
          </a:prstGeom>
          <a:gradFill rotWithShape="1">
            <a:gsLst>
              <a:gs pos="0">
                <a:srgbClr val="BEF397"/>
              </a:gs>
              <a:gs pos="50000">
                <a:srgbClr val="D5F6C0"/>
              </a:gs>
              <a:gs pos="100000">
                <a:srgbClr val="EAFAE0"/>
              </a:gs>
            </a:gsLst>
            <a:lin ang="8100000" scaled="1"/>
          </a:gradFill>
          <a:ln w="38100">
            <a:solidFill>
              <a:srgbClr val="FF0000"/>
            </a:solidFill>
            <a:round/>
          </a:ln>
          <a:effectLst>
            <a:outerShdw dist="91581" dir="3378596" algn="ctr" rotWithShape="0">
              <a:srgbClr val="B2B2B2">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endParaRPr>
          </a:p>
        </p:txBody>
      </p:sp>
      <p:sp>
        <p:nvSpPr>
          <p:cNvPr id="16" name="Rectangle 15"/>
          <p:cNvSpPr/>
          <p:nvPr/>
        </p:nvSpPr>
        <p:spPr>
          <a:xfrm>
            <a:off x="990600" y="5486400"/>
            <a:ext cx="7467600" cy="1471613"/>
          </a:xfrm>
          <a:prstGeom prst="rect">
            <a:avLst/>
          </a:prstGeom>
          <a:noFill/>
          <a:ln w="9525">
            <a:noFill/>
          </a:ln>
        </p:spPr>
        <p:txBody>
          <a:bodyPr>
            <a:spAutoFit/>
          </a:bodyPr>
          <a:p>
            <a:pPr marL="514350" indent="-514350" algn="just">
              <a:lnSpc>
                <a:spcPct val="80000"/>
              </a:lnSpc>
              <a:buClr>
                <a:srgbClr val="FFF419"/>
              </a:buClr>
              <a:buFont typeface="Wingdings" panose="05000000000000000000" pitchFamily="2" charset="2"/>
              <a:buChar char="§"/>
            </a:pPr>
            <a:r>
              <a:rPr lang="vi-VN" altLang="en-US" sz="2800" b="1" i="1" dirty="0">
                <a:solidFill>
                  <a:srgbClr val="FF0000"/>
                </a:solidFill>
                <a:latin typeface="Constantia" panose="02030602050306030303" pitchFamily="18" charset="0"/>
              </a:rPr>
              <a:t>Bước 4:</a:t>
            </a:r>
            <a:r>
              <a:rPr lang="vi-VN" altLang="en-US" sz="2800" b="1" i="1" dirty="0">
                <a:solidFill>
                  <a:srgbClr val="000066"/>
                </a:solidFill>
                <a:latin typeface="Constantia" panose="02030602050306030303" pitchFamily="18" charset="0"/>
              </a:rPr>
              <a:t> </a:t>
            </a:r>
            <a:r>
              <a:rPr lang="vi-VN" altLang="en-US" sz="2800" dirty="0">
                <a:solidFill>
                  <a:srgbClr val="000066"/>
                </a:solidFill>
                <a:latin typeface="Constantia" panose="02030602050306030303" pitchFamily="18" charset="0"/>
              </a:rPr>
              <a:t>Dùng đầu ngón tay của bàn tay này miết vào kẽ giữa các ngón của bàn tay kia và ngược lại. </a:t>
            </a:r>
            <a:endParaRPr lang="en-US" altLang="en-US" sz="2800" dirty="0">
              <a:solidFill>
                <a:srgbClr val="000066"/>
              </a:solidFill>
              <a:latin typeface="Arial" panose="020B0604020202020204" pitchFamily="34" charset="0"/>
            </a:endParaRPr>
          </a:p>
          <a:p>
            <a:pPr marL="514350" indent="-514350" algn="just">
              <a:lnSpc>
                <a:spcPct val="80000"/>
              </a:lnSpc>
              <a:buClr>
                <a:srgbClr val="FFF419"/>
              </a:buClr>
              <a:buFont typeface="Wingdings" panose="05000000000000000000" pitchFamily="2" charset="2"/>
              <a:buChar char="§"/>
            </a:pPr>
            <a:endParaRPr lang="en-US" altLang="en-US" sz="2800" dirty="0">
              <a:solidFill>
                <a:srgbClr val="000066"/>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00000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000000"/>
                                          </p:val>
                                        </p:tav>
                                        <p:tav tm="100000">
                                          <p:val>
                                            <p:strVal val="#ppt_w"/>
                                          </p:val>
                                        </p:tav>
                                      </p:tavLst>
                                    </p:anim>
                                    <p:anim calcmode="lin" valueType="num">
                                      <p:cBhvr>
                                        <p:cTn id="12" dur="500" fill="hold"/>
                                        <p:tgtEl>
                                          <p:spTgt spid="10"/>
                                        </p:tgtEl>
                                        <p:attrNameLst>
                                          <p:attrName>ppt_h</p:attrName>
                                        </p:attrNameLst>
                                      </p:cBhvr>
                                      <p:tavLst>
                                        <p:tav tm="0">
                                          <p:val>
                                            <p:fltVal val="0.00000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000000"/>
                                          </p:val>
                                        </p:tav>
                                        <p:tav tm="100000">
                                          <p:val>
                                            <p:strVal val="#ppt_w"/>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childTnLst>
                                </p:cTn>
                              </p:par>
                              <p:par>
                                <p:cTn id="20" presetID="2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ppt_x-.2"/>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000000"/>
                                          </p:val>
                                        </p:tav>
                                        <p:tav tm="100000">
                                          <p:val>
                                            <p:strVal val="#ppt_w"/>
                                          </p:val>
                                        </p:tav>
                                      </p:tavLst>
                                    </p:anim>
                                    <p:anim calcmode="lin" valueType="num">
                                      <p:cBhvr>
                                        <p:cTn id="30" dur="500" fill="hold"/>
                                        <p:tgtEl>
                                          <p:spTgt spid="13"/>
                                        </p:tgtEl>
                                        <p:attrNameLst>
                                          <p:attrName>ppt_h</p:attrName>
                                        </p:attrNameLst>
                                      </p:cBhvr>
                                      <p:tavLst>
                                        <p:tav tm="0">
                                          <p:val>
                                            <p:strVal val="#ppt_h"/>
                                          </p:val>
                                        </p:tav>
                                        <p:tav tm="100000">
                                          <p:val>
                                            <p:strVal val="#ppt_h"/>
                                          </p:val>
                                        </p:tav>
                                      </p:tavLst>
                                    </p:anim>
                                  </p:childTnLst>
                                </p:cTn>
                              </p:par>
                              <p:par>
                                <p:cTn id="31" presetID="53"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000000"/>
                                          </p:val>
                                        </p:tav>
                                        <p:tav tm="100000">
                                          <p:val>
                                            <p:strVal val="#ppt_w"/>
                                          </p:val>
                                        </p:tav>
                                      </p:tavLst>
                                    </p:anim>
                                    <p:anim calcmode="lin" valueType="num">
                                      <p:cBhvr>
                                        <p:cTn id="34" dur="500" fill="hold"/>
                                        <p:tgtEl>
                                          <p:spTgt spid="14"/>
                                        </p:tgtEl>
                                        <p:attrNameLst>
                                          <p:attrName>ppt_h</p:attrName>
                                        </p:attrNameLst>
                                      </p:cBhvr>
                                      <p:tavLst>
                                        <p:tav tm="0">
                                          <p:val>
                                            <p:fltVal val="0.00000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000000"/>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000000"/>
                                          </p:val>
                                        </p:tav>
                                        <p:tav tm="100000">
                                          <p:val>
                                            <p:strVal val="#ppt_w"/>
                                          </p:val>
                                        </p:tav>
                                      </p:tavLst>
                                    </p:anim>
                                    <p:anim calcmode="lin" valueType="num">
                                      <p:cBhvr>
                                        <p:cTn id="45" dur="500" fill="hold"/>
                                        <p:tgtEl>
                                          <p:spTgt spid="16"/>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sp>
        <p:nvSpPr>
          <p:cNvPr id="15363" name="Rectangle 4"/>
          <p:cNvSpPr/>
          <p:nvPr/>
        </p:nvSpPr>
        <p:spPr>
          <a:xfrm>
            <a:off x="823913" y="198438"/>
            <a:ext cx="7634287" cy="519112"/>
          </a:xfrm>
          <a:prstGeom prst="rect">
            <a:avLst/>
          </a:prstGeom>
          <a:noFill/>
          <a:ln w="9525">
            <a:noFill/>
          </a:ln>
        </p:spPr>
        <p:txBody>
          <a:bodyPr wrap="none" anchor="ctr" anchorCtr="0">
            <a:spAutoFit/>
          </a:bodyPr>
          <a:p>
            <a:r>
              <a:rPr lang="vi-VN" altLang="en-US" sz="2800" b="1" i="1" dirty="0">
                <a:solidFill>
                  <a:srgbClr val="FFF419"/>
                </a:solidFill>
                <a:latin typeface="Arial" panose="020B0604020202020204" pitchFamily="34" charset="0"/>
              </a:rPr>
              <a:t>Quy trình thực hành rửa tay bằng xà phòng</a:t>
            </a:r>
            <a:r>
              <a:rPr lang="en-US" altLang="en-US" sz="2800" dirty="0">
                <a:solidFill>
                  <a:srgbClr val="FFF419"/>
                </a:solidFill>
                <a:latin typeface="Arial" panose="020B0604020202020204" pitchFamily="34" charset="0"/>
              </a:rPr>
              <a:t> </a:t>
            </a:r>
            <a:endParaRPr lang="en-US" altLang="en-US" sz="2800" dirty="0">
              <a:solidFill>
                <a:srgbClr val="FFF419"/>
              </a:solidFill>
              <a:latin typeface="Arial" panose="020B0604020202020204" pitchFamily="34" charset="0"/>
            </a:endParaRPr>
          </a:p>
        </p:txBody>
      </p:sp>
      <p:sp>
        <p:nvSpPr>
          <p:cNvPr id="9" name="AutoShape 5"/>
          <p:cNvSpPr>
            <a:spLocks noChangeArrowheads="1"/>
          </p:cNvSpPr>
          <p:nvPr/>
        </p:nvSpPr>
        <p:spPr bwMode="gray">
          <a:xfrm>
            <a:off x="990600" y="1066800"/>
            <a:ext cx="7708900" cy="1219200"/>
          </a:xfrm>
          <a:prstGeom prst="roundRect">
            <a:avLst>
              <a:gd name="adj" fmla="val 16667"/>
            </a:avLst>
          </a:prstGeom>
          <a:solidFill>
            <a:srgbClr val="FFFF99"/>
          </a:solidFill>
          <a:ln w="38100">
            <a:solidFill>
              <a:srgbClr val="FF0000"/>
            </a:solidFill>
            <a:round/>
          </a:ln>
          <a:effectLst>
            <a:outerShdw dist="91581" dir="3378596" algn="ctr" rotWithShape="0">
              <a:srgbClr val="B2B2B2">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endParaRPr>
          </a:p>
        </p:txBody>
      </p:sp>
      <p:sp>
        <p:nvSpPr>
          <p:cNvPr id="10" name="Rectangle 9"/>
          <p:cNvSpPr/>
          <p:nvPr/>
        </p:nvSpPr>
        <p:spPr>
          <a:xfrm>
            <a:off x="990600" y="1143000"/>
            <a:ext cx="7467600" cy="1127125"/>
          </a:xfrm>
          <a:prstGeom prst="rect">
            <a:avLst/>
          </a:prstGeom>
          <a:noFill/>
          <a:ln w="9525">
            <a:noFill/>
          </a:ln>
        </p:spPr>
        <p:txBody>
          <a:bodyPr>
            <a:spAutoFit/>
          </a:bodyPr>
          <a:p>
            <a:pPr marL="514350" indent="-514350" algn="just">
              <a:lnSpc>
                <a:spcPct val="80000"/>
              </a:lnSpc>
              <a:buClr>
                <a:srgbClr val="FFF419"/>
              </a:buClr>
              <a:buFont typeface="Wingdings" panose="05000000000000000000" pitchFamily="2" charset="2"/>
              <a:buChar char="§"/>
            </a:pPr>
            <a:r>
              <a:rPr lang="vi-VN" altLang="en-US" sz="2800" b="1" i="1" dirty="0">
                <a:solidFill>
                  <a:srgbClr val="FF0000"/>
                </a:solidFill>
                <a:latin typeface="Constantia" panose="02030602050306030303" pitchFamily="18" charset="0"/>
              </a:rPr>
              <a:t>Bước </a:t>
            </a:r>
            <a:r>
              <a:rPr lang="en-US" altLang="en-US" sz="2800" b="1" i="1" dirty="0">
                <a:solidFill>
                  <a:srgbClr val="FF0000"/>
                </a:solidFill>
                <a:latin typeface="Constantia" panose="02030602050306030303" pitchFamily="18" charset="0"/>
              </a:rPr>
              <a:t>5</a:t>
            </a:r>
            <a:r>
              <a:rPr lang="vi-VN" altLang="en-US" sz="2800" b="1" i="1" dirty="0">
                <a:solidFill>
                  <a:srgbClr val="FF0000"/>
                </a:solidFill>
                <a:latin typeface="Constantia" panose="02030602050306030303" pitchFamily="18" charset="0"/>
              </a:rPr>
              <a:t>: </a:t>
            </a:r>
            <a:r>
              <a:rPr lang="vi-VN" altLang="en-US" sz="2800" dirty="0">
                <a:solidFill>
                  <a:srgbClr val="000066"/>
                </a:solidFill>
                <a:latin typeface="Constantia" panose="02030602050306030303" pitchFamily="18" charset="0"/>
              </a:rPr>
              <a:t>Chụm 5 đầu ngón tay của tay này cọ vào lòng bàn tay kia bằng cách xoay đi, xoay lại. </a:t>
            </a:r>
            <a:endParaRPr lang="en-US" altLang="en-US" sz="2800" dirty="0">
              <a:solidFill>
                <a:srgbClr val="000066"/>
              </a:solidFill>
              <a:latin typeface="Arial" panose="020B0604020202020204" pitchFamily="34" charset="0"/>
            </a:endParaRPr>
          </a:p>
        </p:txBody>
      </p:sp>
      <p:sp>
        <p:nvSpPr>
          <p:cNvPr id="11" name="AutoShape 5"/>
          <p:cNvSpPr>
            <a:spLocks noChangeArrowheads="1"/>
          </p:cNvSpPr>
          <p:nvPr/>
        </p:nvSpPr>
        <p:spPr bwMode="gray">
          <a:xfrm>
            <a:off x="990600" y="2590800"/>
            <a:ext cx="7708900" cy="1219200"/>
          </a:xfrm>
          <a:prstGeom prst="roundRect">
            <a:avLst>
              <a:gd name="adj" fmla="val 16667"/>
            </a:avLst>
          </a:prstGeom>
          <a:solidFill>
            <a:schemeClr val="accent3">
              <a:lumMod val="20000"/>
              <a:lumOff val="80000"/>
            </a:schemeClr>
          </a:solidFill>
          <a:ln w="38100">
            <a:solidFill>
              <a:srgbClr val="FF0000"/>
            </a:solidFill>
            <a:round/>
          </a:ln>
          <a:effectLst>
            <a:outerShdw dist="91581" dir="3378596" algn="ctr" rotWithShape="0">
              <a:srgbClr val="B2B2B2">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Verdana" panose="020B0604030504040204" pitchFamily="34" charset="0"/>
              <a:ea typeface="+mn-ea"/>
              <a:cs typeface="+mn-cs"/>
            </a:endParaRPr>
          </a:p>
        </p:txBody>
      </p:sp>
      <p:sp>
        <p:nvSpPr>
          <p:cNvPr id="12" name="Rectangle 11"/>
          <p:cNvSpPr/>
          <p:nvPr/>
        </p:nvSpPr>
        <p:spPr>
          <a:xfrm>
            <a:off x="990600" y="2667000"/>
            <a:ext cx="7467600" cy="1131888"/>
          </a:xfrm>
          <a:prstGeom prst="rect">
            <a:avLst/>
          </a:prstGeom>
          <a:noFill/>
          <a:ln w="9525">
            <a:noFill/>
          </a:ln>
        </p:spPr>
        <p:txBody>
          <a:bodyPr>
            <a:spAutoFit/>
          </a:bodyPr>
          <a:p>
            <a:pPr marL="514350" indent="-514350" algn="just">
              <a:lnSpc>
                <a:spcPct val="80000"/>
              </a:lnSpc>
              <a:buClr>
                <a:srgbClr val="FFF419"/>
              </a:buClr>
              <a:buFont typeface="Wingdings" panose="05000000000000000000" pitchFamily="2" charset="2"/>
              <a:buChar char="§"/>
            </a:pPr>
            <a:r>
              <a:rPr lang="vi-VN" altLang="en-US" sz="2800" b="1" i="1" dirty="0">
                <a:solidFill>
                  <a:srgbClr val="FF0000"/>
                </a:solidFill>
                <a:latin typeface="Constantia" panose="02030602050306030303" pitchFamily="18" charset="0"/>
              </a:rPr>
              <a:t>Bước </a:t>
            </a:r>
            <a:r>
              <a:rPr lang="en-US" altLang="en-US" sz="2800" b="1" i="1" dirty="0">
                <a:solidFill>
                  <a:srgbClr val="FF0000"/>
                </a:solidFill>
                <a:latin typeface="Constantia" panose="02030602050306030303" pitchFamily="18" charset="0"/>
              </a:rPr>
              <a:t>6</a:t>
            </a:r>
            <a:r>
              <a:rPr lang="vi-VN" altLang="en-US" sz="2800" b="1" i="1" dirty="0">
                <a:solidFill>
                  <a:srgbClr val="FF0000"/>
                </a:solidFill>
                <a:latin typeface="Constantia" panose="02030602050306030303" pitchFamily="18" charset="0"/>
              </a:rPr>
              <a:t>:</a:t>
            </a:r>
            <a:r>
              <a:rPr lang="en-US" altLang="en-US" sz="2800" b="1" i="1" dirty="0">
                <a:solidFill>
                  <a:srgbClr val="FF0000"/>
                </a:solidFill>
                <a:latin typeface="Constantia" panose="02030602050306030303" pitchFamily="18" charset="0"/>
              </a:rPr>
              <a:t> </a:t>
            </a:r>
            <a:r>
              <a:rPr lang="vi-VN" altLang="en-US" sz="2800" dirty="0">
                <a:solidFill>
                  <a:srgbClr val="000066"/>
                </a:solidFill>
                <a:latin typeface="Constantia" panose="02030602050306030303" pitchFamily="18" charset="0"/>
              </a:rPr>
              <a:t>Xả cho tay sạch hết xà phòng dưới nguồn nước sạch. Lau khô tay bằng khăn hoặc giấy sạch.</a:t>
            </a:r>
            <a:endParaRPr lang="en-US" altLang="en-US" sz="2800" dirty="0">
              <a:solidFill>
                <a:srgbClr val="000066"/>
              </a:solidFill>
              <a:latin typeface="Arial" panose="020B0604020202020204" pitchFamily="34" charset="0"/>
            </a:endParaRPr>
          </a:p>
        </p:txBody>
      </p:sp>
      <p:sp>
        <p:nvSpPr>
          <p:cNvPr id="17" name="Rectangle 16"/>
          <p:cNvSpPr/>
          <p:nvPr/>
        </p:nvSpPr>
        <p:spPr>
          <a:xfrm>
            <a:off x="76200" y="4243388"/>
            <a:ext cx="8915400" cy="1471612"/>
          </a:xfrm>
          <a:prstGeom prst="rect">
            <a:avLst/>
          </a:prstGeom>
          <a:noFill/>
          <a:ln w="9525">
            <a:noFill/>
          </a:ln>
        </p:spPr>
        <p:txBody>
          <a:bodyPr>
            <a:spAutoFit/>
          </a:bodyPr>
          <a:p>
            <a:pPr marL="914400" lvl="1" indent="-457200" algn="just" eaLnBrk="1" hangingPunct="1">
              <a:lnSpc>
                <a:spcPct val="80000"/>
              </a:lnSpc>
              <a:buClr>
                <a:srgbClr val="FFF419"/>
              </a:buClr>
              <a:buFont typeface="Wingdings" panose="05000000000000000000" pitchFamily="2" charset="2"/>
              <a:buChar char="§"/>
            </a:pPr>
            <a:r>
              <a:rPr lang="vi-VN" altLang="en-US" sz="2800" b="1" i="1" dirty="0">
                <a:solidFill>
                  <a:srgbClr val="FFF419"/>
                </a:solidFill>
                <a:latin typeface="Constantia" panose="02030602050306030303" pitchFamily="18" charset="0"/>
              </a:rPr>
              <a:t>Chú ý:</a:t>
            </a:r>
            <a:endParaRPr lang="en-US" altLang="en-US" sz="2800" b="1" i="1" dirty="0">
              <a:solidFill>
                <a:srgbClr val="FFF419"/>
              </a:solidFill>
              <a:latin typeface="Constantia" panose="02030602050306030303" pitchFamily="18" charset="0"/>
            </a:endParaRPr>
          </a:p>
          <a:p>
            <a:pPr marL="1371600" lvl="2" indent="-457200" algn="just" eaLnBrk="1" hangingPunct="1">
              <a:lnSpc>
                <a:spcPct val="80000"/>
              </a:lnSpc>
              <a:buClr>
                <a:srgbClr val="FFF419"/>
              </a:buClr>
              <a:buFont typeface="Wingdings" panose="05000000000000000000" pitchFamily="2" charset="2"/>
              <a:buChar char="§"/>
            </a:pPr>
            <a:r>
              <a:rPr lang="vi-VN" altLang="en-US" sz="2800" dirty="0">
                <a:latin typeface="Constantia" panose="02030602050306030303" pitchFamily="18" charset="0"/>
              </a:rPr>
              <a:t>Nên rửa tay dưới vòi nước chảy. </a:t>
            </a:r>
            <a:endParaRPr lang="en-US" altLang="en-US" sz="2800" dirty="0">
              <a:latin typeface="Constantia" panose="02030602050306030303" pitchFamily="18" charset="0"/>
            </a:endParaRPr>
          </a:p>
          <a:p>
            <a:pPr marL="1371600" lvl="2" indent="-457200" algn="just" eaLnBrk="1" hangingPunct="1">
              <a:lnSpc>
                <a:spcPct val="80000"/>
              </a:lnSpc>
              <a:buClr>
                <a:srgbClr val="FFF419"/>
              </a:buClr>
              <a:buFont typeface="Wingdings" panose="05000000000000000000" pitchFamily="2" charset="2"/>
              <a:buChar char="§"/>
            </a:pPr>
            <a:r>
              <a:rPr lang="vi-VN" altLang="en-US" sz="2800" dirty="0">
                <a:latin typeface="Constantia" panose="02030602050306030303" pitchFamily="18" charset="0"/>
              </a:rPr>
              <a:t>Thời gian mỗi lần rửa tay tối thiểu là 1 phút. </a:t>
            </a:r>
            <a:endParaRPr lang="en-US" altLang="en-US" sz="2800" dirty="0">
              <a:latin typeface="Constantia" panose="02030602050306030303" pitchFamily="18" charset="0"/>
            </a:endParaRPr>
          </a:p>
          <a:p>
            <a:pPr marL="1371600" lvl="2" indent="-457200" algn="just" eaLnBrk="1" hangingPunct="1">
              <a:lnSpc>
                <a:spcPct val="80000"/>
              </a:lnSpc>
              <a:buClr>
                <a:srgbClr val="FFF419"/>
              </a:buClr>
              <a:buFont typeface="Wingdings" panose="05000000000000000000" pitchFamily="2" charset="2"/>
              <a:buChar char="§"/>
            </a:pPr>
            <a:r>
              <a:rPr lang="vi-VN" altLang="en-US" sz="2800" dirty="0">
                <a:latin typeface="Constantia" panose="02030602050306030303" pitchFamily="18" charset="0"/>
              </a:rPr>
              <a:t>Các bước 2, 3, 4, 5 làm đi làm lại tối thiểu 5 lần</a:t>
            </a:r>
            <a:endParaRPr lang="sv-SE" altLang="en-US" sz="2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00000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000000"/>
                                          </p:val>
                                        </p:tav>
                                        <p:tav tm="100000">
                                          <p:val>
                                            <p:strVal val="#ppt_w"/>
                                          </p:val>
                                        </p:tav>
                                      </p:tavLst>
                                    </p:anim>
                                    <p:anim calcmode="lin" valueType="num">
                                      <p:cBhvr>
                                        <p:cTn id="12" dur="500" fill="hold"/>
                                        <p:tgtEl>
                                          <p:spTgt spid="10"/>
                                        </p:tgtEl>
                                        <p:attrNameLst>
                                          <p:attrName>ppt_h</p:attrName>
                                        </p:attrNameLst>
                                      </p:cBhvr>
                                      <p:tavLst>
                                        <p:tav tm="0">
                                          <p:val>
                                            <p:fltVal val="0.00000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000000"/>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000000"/>
                                          </p:val>
                                        </p:tav>
                                        <p:tav tm="100000">
                                          <p:val>
                                            <p:strVal val="#ppt_w"/>
                                          </p:val>
                                        </p:tav>
                                      </p:tavLst>
                                    </p:anim>
                                    <p:anim calcmode="lin" valueType="num">
                                      <p:cBhvr>
                                        <p:cTn id="22" dur="500" fill="hold"/>
                                        <p:tgtEl>
                                          <p:spTgt spid="12"/>
                                        </p:tgtEl>
                                        <p:attrNameLst>
                                          <p:attrName>ppt_h</p:attrName>
                                        </p:attrNameLst>
                                      </p:cBhvr>
                                      <p:tavLst>
                                        <p:tav tm="0">
                                          <p:val>
                                            <p:fltVal val="0.00000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000000"/>
                                          </p:val>
                                        </p:tav>
                                        <p:tav tm="100000">
                                          <p:val>
                                            <p:strVal val="#ppt_w"/>
                                          </p:val>
                                        </p:tav>
                                      </p:tavLst>
                                    </p:anim>
                                    <p:anim calcmode="lin" valueType="num">
                                      <p:cBhvr>
                                        <p:cTn id="28" dur="500" fill="hold"/>
                                        <p:tgtEl>
                                          <p:spTgt spid="17"/>
                                        </p:tgtEl>
                                        <p:attrNameLst>
                                          <p:attrName>ppt_h</p:attrName>
                                        </p:attrNameLst>
                                      </p:cBhvr>
                                      <p:tavLst>
                                        <p:tav tm="0">
                                          <p:val>
                                            <p:fltVal val="0.000000"/>
                                          </p:val>
                                        </p:tav>
                                        <p:tav tm="100000">
                                          <p:val>
                                            <p:strVal val="#ppt_h"/>
                                          </p:val>
                                        </p:tav>
                                      </p:tavLst>
                                    </p:anim>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a:xfrm>
            <a:off x="1295400" y="457200"/>
            <a:ext cx="7010400" cy="685800"/>
          </a:xfrm>
          <a:ln/>
        </p:spPr>
        <p:txBody>
          <a:bodyPr vert="horz" wrap="square" lIns="0" tIns="45720" rIns="0" bIns="0" anchor="b" anchorCtr="0"/>
          <a:p>
            <a:pPr algn="ctr" eaLnBrk="1" hangingPunct="1"/>
            <a:r>
              <a:rPr lang="en-US" altLang="en-US" sz="4000" b="1" dirty="0">
                <a:solidFill>
                  <a:srgbClr val="000066"/>
                </a:solidFill>
              </a:rPr>
              <a:t>Quy trình rửa tay xà phòng</a:t>
            </a:r>
            <a:endParaRPr lang="en-US" altLang="en-US" sz="4000" b="1" dirty="0">
              <a:solidFill>
                <a:srgbClr val="000066"/>
              </a:solidFill>
            </a:endParaRPr>
          </a:p>
        </p:txBody>
      </p:sp>
      <p:pic>
        <p:nvPicPr>
          <p:cNvPr id="9219" name="Picture 2" descr="cartoon-9"/>
          <p:cNvPicPr>
            <a:picLocks noChangeAspect="1"/>
          </p:cNvPicPr>
          <p:nvPr/>
        </p:nvPicPr>
        <p:blipFill>
          <a:blip r:embed="rId1">
            <a:lum bright="12000"/>
          </a:blip>
          <a:stretch>
            <a:fillRect/>
          </a:stretch>
        </p:blipFill>
        <p:spPr>
          <a:xfrm>
            <a:off x="0" y="1066800"/>
            <a:ext cx="9144000" cy="57896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500" fill="hold"/>
                                        <p:tgtEl>
                                          <p:spTgt spid="9219"/>
                                        </p:tgtEl>
                                        <p:attrNameLst>
                                          <p:attrName>ppt_w</p:attrName>
                                        </p:attrNameLst>
                                      </p:cBhvr>
                                      <p:tavLst>
                                        <p:tav tm="0">
                                          <p:val>
                                            <p:fltVal val="0.000000"/>
                                          </p:val>
                                        </p:tav>
                                        <p:tav tm="100000">
                                          <p:val>
                                            <p:strVal val="#ppt_w"/>
                                          </p:val>
                                        </p:tav>
                                      </p:tavLst>
                                    </p:anim>
                                    <p:anim calcmode="lin" valueType="num">
                                      <p:cBhvr>
                                        <p:cTn id="8" dur="500" fill="hold"/>
                                        <p:tgtEl>
                                          <p:spTgt spid="9219"/>
                                        </p:tgtEl>
                                        <p:attrNameLst>
                                          <p:attrName>ppt_h</p:attrName>
                                        </p:attrNameLst>
                                      </p:cBhvr>
                                      <p:tavLst>
                                        <p:tav tm="0">
                                          <p:val>
                                            <p:fltVal val="0.000000"/>
                                          </p:val>
                                        </p:tav>
                                        <p:tav tm="100000">
                                          <p:val>
                                            <p:strVal val="#ppt_h"/>
                                          </p:val>
                                        </p:tav>
                                      </p:tavLst>
                                    </p:anim>
                                    <p:animEffect transition="in" filter="fade">
                                      <p:cBhvr>
                                        <p:cTn id="9" dur="500"/>
                                        <p:tgtEl>
                                          <p:spTgt spid="9219"/>
                                        </p:tgtEl>
                                      </p:cBhvr>
                                    </p:animEffect>
                                  </p:childTnLst>
                                </p:cTn>
                              </p:par>
                              <p:par>
                                <p:cTn id="10" presetID="17" presetClass="entr" presetSubtype="10" fill="hold" grpId="0" nodeType="with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000000"/>
                                          </p:val>
                                        </p:tav>
                                        <p:tav tm="100000">
                                          <p:val>
                                            <p:strVal val="#ppt_w"/>
                                          </p:val>
                                        </p:tav>
                                      </p:tavLst>
                                    </p:anim>
                                    <p:anim calcmode="lin" valueType="num">
                                      <p:cBhvr>
                                        <p:cTn id="13" dur="500" fill="hold"/>
                                        <p:tgtEl>
                                          <p:spTgt spid="92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a:xfrm>
            <a:off x="1295400" y="457200"/>
            <a:ext cx="7010400" cy="990600"/>
          </a:xfrm>
          <a:ln/>
        </p:spPr>
        <p:txBody>
          <a:bodyPr vert="horz" wrap="square" lIns="0" tIns="45720" rIns="0" bIns="0" anchor="b" anchorCtr="0"/>
          <a:p>
            <a:pPr algn="ctr" eaLnBrk="1" hangingPunct="1"/>
            <a:r>
              <a:rPr lang="en-US" altLang="en-US" sz="4000" b="1" dirty="0">
                <a:solidFill>
                  <a:srgbClr val="000066"/>
                </a:solidFill>
              </a:rPr>
              <a:t>Quy trình rửa tay</a:t>
            </a:r>
            <a:endParaRPr lang="en-US" altLang="en-US" sz="4000" b="1" dirty="0">
              <a:solidFill>
                <a:srgbClr val="000066"/>
              </a:solidFill>
            </a:endParaRPr>
          </a:p>
        </p:txBody>
      </p:sp>
      <p:sp>
        <p:nvSpPr>
          <p:cNvPr id="17411" name="Rectangle 6"/>
          <p:cNvSpPr>
            <a:spLocks noGrp="1"/>
          </p:cNvSpPr>
          <p:nvPr>
            <p:ph idx="1"/>
          </p:nvPr>
        </p:nvSpPr>
        <p:spPr>
          <a:xfrm>
            <a:off x="6248400" y="2057400"/>
            <a:ext cx="2667000" cy="4343400"/>
          </a:xfrm>
          <a:ln/>
        </p:spPr>
        <p:txBody>
          <a:bodyPr vert="horz" wrap="square" lIns="91440" tIns="45720" rIns="91440" bIns="45720" anchor="t" anchorCtr="0"/>
          <a:p>
            <a:pPr marL="0" indent="0">
              <a:buFont typeface="Wingdings" panose="05000000000000000000" pitchFamily="2" charset="2"/>
              <a:buNone/>
            </a:pPr>
            <a:r>
              <a:rPr lang="en-US" altLang="en-US" sz="2800" b="1" dirty="0">
                <a:solidFill>
                  <a:srgbClr val="FF0000"/>
                </a:solidFill>
              </a:rPr>
              <a:t>Bước 1:</a:t>
            </a:r>
            <a:r>
              <a:rPr lang="en-US" altLang="en-US" sz="2800" dirty="0">
                <a:solidFill>
                  <a:srgbClr val="FF0000"/>
                </a:solidFill>
              </a:rPr>
              <a:t> </a:t>
            </a:r>
            <a:endParaRPr lang="en-US" altLang="en-US" sz="2800" dirty="0">
              <a:solidFill>
                <a:srgbClr val="FF0000"/>
              </a:solidFill>
            </a:endParaRPr>
          </a:p>
          <a:p>
            <a:pPr marL="0" indent="0" algn="just">
              <a:buFont typeface="Wingdings" panose="05000000000000000000" pitchFamily="2" charset="2"/>
              <a:buNone/>
            </a:pPr>
            <a:r>
              <a:rPr lang="en-US" altLang="en-US" sz="2800" dirty="0">
                <a:solidFill>
                  <a:srgbClr val="000066"/>
                </a:solidFill>
              </a:rPr>
              <a:t>Làm ướt tay dưới vòi nước sạch. Xoa xà phòng vào lòng bàn tay. Chà xát hai lòng bàn tay vào nhau</a:t>
            </a:r>
            <a:endParaRPr lang="en-US" altLang="en-US" sz="2800" dirty="0">
              <a:solidFill>
                <a:srgbClr val="000066"/>
              </a:solidFill>
            </a:endParaRPr>
          </a:p>
        </p:txBody>
      </p:sp>
      <p:pic>
        <p:nvPicPr>
          <p:cNvPr id="17412" name="Picture 7"/>
          <p:cNvPicPr>
            <a:picLocks noChangeAspect="1"/>
          </p:cNvPicPr>
          <p:nvPr/>
        </p:nvPicPr>
        <p:blipFill>
          <a:blip r:embed="rId1"/>
          <a:srcRect l="20490" t="24016" r="12778" b="14215"/>
          <a:stretch>
            <a:fillRect/>
          </a:stretch>
        </p:blipFill>
        <p:spPr>
          <a:xfrm>
            <a:off x="228600" y="2051050"/>
            <a:ext cx="5791200" cy="3925888"/>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a:xfrm>
            <a:off x="457200" y="304800"/>
            <a:ext cx="8229600" cy="1143000"/>
          </a:xfrm>
          <a:ln/>
        </p:spPr>
        <p:txBody>
          <a:bodyPr vert="horz" wrap="square" lIns="0" tIns="45720" rIns="0" bIns="0" anchor="b" anchorCtr="0"/>
          <a:p>
            <a:pPr algn="ctr" eaLnBrk="1" hangingPunct="1"/>
            <a:r>
              <a:rPr lang="en-US" altLang="en-US" sz="4000" b="1" dirty="0">
                <a:solidFill>
                  <a:srgbClr val="000066"/>
                </a:solidFill>
              </a:rPr>
              <a:t>Quy trình rửa tay</a:t>
            </a:r>
            <a:endParaRPr lang="en-US" altLang="en-US" sz="4000" b="1" dirty="0">
              <a:solidFill>
                <a:srgbClr val="000066"/>
              </a:solidFill>
            </a:endParaRPr>
          </a:p>
        </p:txBody>
      </p:sp>
      <p:sp>
        <p:nvSpPr>
          <p:cNvPr id="18435" name="Rectangle 4"/>
          <p:cNvSpPr>
            <a:spLocks noGrp="1"/>
          </p:cNvSpPr>
          <p:nvPr>
            <p:ph idx="1"/>
          </p:nvPr>
        </p:nvSpPr>
        <p:spPr>
          <a:xfrm>
            <a:off x="6248400" y="1828800"/>
            <a:ext cx="2667000" cy="4114800"/>
          </a:xfrm>
          <a:ln/>
        </p:spPr>
        <p:txBody>
          <a:bodyPr vert="horz" wrap="square" lIns="91440" tIns="45720" rIns="91440" bIns="45720" anchor="t" anchorCtr="0"/>
          <a:p>
            <a:pPr marL="0" indent="0" algn="just">
              <a:lnSpc>
                <a:spcPct val="90000"/>
              </a:lnSpc>
              <a:buFont typeface="Wingdings" panose="05000000000000000000" pitchFamily="2" charset="2"/>
              <a:buNone/>
            </a:pPr>
            <a:r>
              <a:rPr lang="en-US" altLang="en-US" sz="2800" b="1" dirty="0">
                <a:solidFill>
                  <a:srgbClr val="FF0000"/>
                </a:solidFill>
              </a:rPr>
              <a:t>Bước 2:</a:t>
            </a:r>
            <a:r>
              <a:rPr lang="en-US" altLang="en-US" sz="2800" dirty="0">
                <a:solidFill>
                  <a:srgbClr val="FF0000"/>
                </a:solidFill>
              </a:rPr>
              <a:t>  </a:t>
            </a:r>
            <a:endParaRPr lang="en-US" altLang="en-US" sz="2800" dirty="0">
              <a:solidFill>
                <a:srgbClr val="FF0000"/>
              </a:solidFill>
            </a:endParaRPr>
          </a:p>
          <a:p>
            <a:pPr marL="0" indent="0" algn="just">
              <a:lnSpc>
                <a:spcPct val="90000"/>
              </a:lnSpc>
              <a:buFont typeface="Wingdings" panose="05000000000000000000" pitchFamily="2" charset="2"/>
              <a:buNone/>
            </a:pPr>
            <a:r>
              <a:rPr lang="en-US" altLang="en-US" sz="2800" dirty="0">
                <a:solidFill>
                  <a:srgbClr val="000066"/>
                </a:solidFill>
              </a:rPr>
              <a:t>Dùng ngón tay và lòng bàn tay này cuốn và xoay lần lượt từng ngón tay của bàn tay kia và ngược lại</a:t>
            </a:r>
            <a:endParaRPr lang="en-US" altLang="en-US" sz="2800" dirty="0">
              <a:solidFill>
                <a:srgbClr val="000066"/>
              </a:solidFill>
            </a:endParaRPr>
          </a:p>
        </p:txBody>
      </p:sp>
      <p:pic>
        <p:nvPicPr>
          <p:cNvPr id="18436" name="Picture 6"/>
          <p:cNvPicPr>
            <a:picLocks noChangeAspect="1"/>
          </p:cNvPicPr>
          <p:nvPr/>
        </p:nvPicPr>
        <p:blipFill>
          <a:blip r:embed="rId1"/>
          <a:srcRect l="11096" t="24068" r="22214" b="15120"/>
          <a:stretch>
            <a:fillRect/>
          </a:stretch>
        </p:blipFill>
        <p:spPr>
          <a:xfrm>
            <a:off x="228600" y="1971675"/>
            <a:ext cx="5791200" cy="397192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xfrm>
            <a:off x="457200" y="304800"/>
            <a:ext cx="8229600" cy="1143000"/>
          </a:xfrm>
          <a:ln/>
        </p:spPr>
        <p:txBody>
          <a:bodyPr vert="horz" wrap="square" lIns="0" tIns="45720" rIns="0" bIns="0" anchor="b" anchorCtr="0"/>
          <a:p>
            <a:pPr algn="ctr" eaLnBrk="1" hangingPunct="1"/>
            <a:r>
              <a:rPr lang="en-US" altLang="en-US" sz="4000" b="1" dirty="0">
                <a:solidFill>
                  <a:srgbClr val="000066"/>
                </a:solidFill>
              </a:rPr>
              <a:t>Quy trình rửa tay</a:t>
            </a:r>
            <a:endParaRPr lang="en-US" altLang="en-US" sz="4000" b="1" dirty="0">
              <a:solidFill>
                <a:srgbClr val="000066"/>
              </a:solidFill>
            </a:endParaRPr>
          </a:p>
        </p:txBody>
      </p:sp>
      <p:sp>
        <p:nvSpPr>
          <p:cNvPr id="19459" name="Rectangle 3"/>
          <p:cNvSpPr>
            <a:spLocks noGrp="1"/>
          </p:cNvSpPr>
          <p:nvPr>
            <p:ph idx="1"/>
          </p:nvPr>
        </p:nvSpPr>
        <p:spPr>
          <a:xfrm>
            <a:off x="6172200" y="1905000"/>
            <a:ext cx="2743200" cy="4495800"/>
          </a:xfrm>
          <a:ln/>
        </p:spPr>
        <p:txBody>
          <a:bodyPr vert="horz" wrap="square" lIns="91440" tIns="45720" rIns="91440" bIns="45720" anchor="t" anchorCtr="0"/>
          <a:p>
            <a:pPr marL="0" indent="0" algn="just">
              <a:buFont typeface="Wingdings" panose="05000000000000000000" pitchFamily="2" charset="2"/>
              <a:buNone/>
            </a:pPr>
            <a:r>
              <a:rPr lang="en-US" altLang="en-US" sz="2800" b="1" dirty="0">
                <a:solidFill>
                  <a:srgbClr val="FF0000"/>
                </a:solidFill>
              </a:rPr>
              <a:t>Bước 3:</a:t>
            </a:r>
            <a:r>
              <a:rPr lang="en-US" altLang="en-US" sz="2800" dirty="0">
                <a:solidFill>
                  <a:srgbClr val="FF0000"/>
                </a:solidFill>
              </a:rPr>
              <a:t> </a:t>
            </a:r>
            <a:endParaRPr lang="en-US" altLang="en-US" sz="2800" dirty="0">
              <a:solidFill>
                <a:srgbClr val="FF0000"/>
              </a:solidFill>
            </a:endParaRPr>
          </a:p>
          <a:p>
            <a:pPr marL="0" indent="0" algn="just">
              <a:buFont typeface="Wingdings" panose="05000000000000000000" pitchFamily="2" charset="2"/>
              <a:buNone/>
            </a:pPr>
            <a:r>
              <a:rPr lang="en-US" altLang="en-US" sz="2800" dirty="0">
                <a:solidFill>
                  <a:srgbClr val="000066"/>
                </a:solidFill>
              </a:rPr>
              <a:t>Dùng lòng bàn tay này chà xát lên mu bàn tay kia và ngược lại</a:t>
            </a:r>
            <a:endParaRPr lang="en-US" altLang="en-US" sz="2800" dirty="0">
              <a:solidFill>
                <a:srgbClr val="000066"/>
              </a:solidFill>
            </a:endParaRPr>
          </a:p>
        </p:txBody>
      </p:sp>
      <p:pic>
        <p:nvPicPr>
          <p:cNvPr id="19460" name="Picture 6"/>
          <p:cNvPicPr>
            <a:picLocks noChangeAspect="1"/>
          </p:cNvPicPr>
          <p:nvPr/>
        </p:nvPicPr>
        <p:blipFill>
          <a:blip r:embed="rId1"/>
          <a:srcRect l="16733" t="24118" r="16788" b="15086"/>
          <a:stretch>
            <a:fillRect/>
          </a:stretch>
        </p:blipFill>
        <p:spPr>
          <a:xfrm>
            <a:off x="304800" y="2032000"/>
            <a:ext cx="5715000" cy="3913188"/>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a:xfrm>
            <a:off x="457200" y="304800"/>
            <a:ext cx="8229600" cy="1143000"/>
          </a:xfrm>
          <a:ln/>
        </p:spPr>
        <p:txBody>
          <a:bodyPr vert="horz" wrap="square" lIns="0" tIns="45720" rIns="0" bIns="0" anchor="b" anchorCtr="0"/>
          <a:p>
            <a:pPr algn="ctr" eaLnBrk="1" hangingPunct="1"/>
            <a:r>
              <a:rPr lang="en-US" altLang="en-US" sz="4000" b="1" dirty="0">
                <a:solidFill>
                  <a:srgbClr val="000066"/>
                </a:solidFill>
              </a:rPr>
              <a:t>Quy trình rửa tay</a:t>
            </a:r>
            <a:endParaRPr lang="en-US" altLang="en-US" sz="4000" b="1" dirty="0">
              <a:solidFill>
                <a:srgbClr val="000066"/>
              </a:solidFill>
            </a:endParaRPr>
          </a:p>
        </p:txBody>
      </p:sp>
      <p:sp>
        <p:nvSpPr>
          <p:cNvPr id="20483" name="Rectangle 3"/>
          <p:cNvSpPr>
            <a:spLocks noGrp="1"/>
          </p:cNvSpPr>
          <p:nvPr>
            <p:ph idx="1"/>
          </p:nvPr>
        </p:nvSpPr>
        <p:spPr>
          <a:xfrm>
            <a:off x="6172200" y="1905000"/>
            <a:ext cx="2743200" cy="4495800"/>
          </a:xfrm>
          <a:ln/>
        </p:spPr>
        <p:txBody>
          <a:bodyPr vert="horz" wrap="square" lIns="91440" tIns="45720" rIns="91440" bIns="45720" anchor="t" anchorCtr="0"/>
          <a:p>
            <a:pPr marL="0" indent="0" algn="just">
              <a:lnSpc>
                <a:spcPct val="90000"/>
              </a:lnSpc>
              <a:buFont typeface="Wingdings" panose="05000000000000000000" pitchFamily="2" charset="2"/>
              <a:buNone/>
            </a:pPr>
            <a:r>
              <a:rPr lang="en-US" altLang="en-US" sz="2800" b="1" dirty="0">
                <a:solidFill>
                  <a:srgbClr val="FF0000"/>
                </a:solidFill>
              </a:rPr>
              <a:t>Bước 4:</a:t>
            </a:r>
            <a:r>
              <a:rPr lang="en-US" altLang="en-US" sz="2800" dirty="0">
                <a:solidFill>
                  <a:srgbClr val="FF0000"/>
                </a:solidFill>
              </a:rPr>
              <a:t> </a:t>
            </a:r>
            <a:endParaRPr lang="en-US" altLang="en-US" sz="2800" dirty="0">
              <a:solidFill>
                <a:srgbClr val="FF0000"/>
              </a:solidFill>
            </a:endParaRPr>
          </a:p>
          <a:p>
            <a:pPr marL="0" indent="0" algn="just">
              <a:lnSpc>
                <a:spcPct val="90000"/>
              </a:lnSpc>
              <a:buFont typeface="Wingdings" panose="05000000000000000000" pitchFamily="2" charset="2"/>
              <a:buNone/>
            </a:pPr>
            <a:r>
              <a:rPr lang="en-US" altLang="en-US" sz="2800" dirty="0">
                <a:solidFill>
                  <a:srgbClr val="000066"/>
                </a:solidFill>
              </a:rPr>
              <a:t>Dùng đầu ngón tay của bàn tay này miết  vào kẽ giữa các ngón tay của bàn tay kia và ngược lại</a:t>
            </a:r>
            <a:endParaRPr lang="en-US" altLang="en-US" sz="2800" dirty="0">
              <a:solidFill>
                <a:srgbClr val="000066"/>
              </a:solidFill>
            </a:endParaRPr>
          </a:p>
        </p:txBody>
      </p:sp>
      <p:pic>
        <p:nvPicPr>
          <p:cNvPr id="20484" name="Picture 6"/>
          <p:cNvPicPr>
            <a:picLocks noChangeAspect="1"/>
          </p:cNvPicPr>
          <p:nvPr/>
        </p:nvPicPr>
        <p:blipFill>
          <a:blip r:embed="rId1"/>
          <a:srcRect l="20746" t="20699" r="12492" b="18750"/>
          <a:stretch>
            <a:fillRect/>
          </a:stretch>
        </p:blipFill>
        <p:spPr>
          <a:xfrm>
            <a:off x="228600" y="2044700"/>
            <a:ext cx="5791200" cy="3935413"/>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a:xfrm>
            <a:off x="457200" y="304800"/>
            <a:ext cx="8229600" cy="1143000"/>
          </a:xfrm>
          <a:ln/>
        </p:spPr>
        <p:txBody>
          <a:bodyPr vert="horz" wrap="square" lIns="0" tIns="45720" rIns="0" bIns="0" anchor="b" anchorCtr="0"/>
          <a:p>
            <a:pPr algn="ctr" eaLnBrk="1" hangingPunct="1"/>
            <a:r>
              <a:rPr lang="en-US" altLang="en-US" sz="4000" b="1" dirty="0">
                <a:solidFill>
                  <a:srgbClr val="000066"/>
                </a:solidFill>
              </a:rPr>
              <a:t>Quy trình rửa tay</a:t>
            </a:r>
            <a:endParaRPr lang="en-US" altLang="en-US" sz="4000" b="1" dirty="0">
              <a:solidFill>
                <a:srgbClr val="000066"/>
              </a:solidFill>
            </a:endParaRPr>
          </a:p>
        </p:txBody>
      </p:sp>
      <p:sp>
        <p:nvSpPr>
          <p:cNvPr id="21507" name="Rectangle 3"/>
          <p:cNvSpPr>
            <a:spLocks noGrp="1"/>
          </p:cNvSpPr>
          <p:nvPr>
            <p:ph idx="1"/>
          </p:nvPr>
        </p:nvSpPr>
        <p:spPr>
          <a:xfrm>
            <a:off x="6172200" y="1905000"/>
            <a:ext cx="2743200" cy="4495800"/>
          </a:xfrm>
          <a:ln/>
        </p:spPr>
        <p:txBody>
          <a:bodyPr vert="horz" wrap="square" lIns="91440" tIns="45720" rIns="91440" bIns="45720" anchor="t" anchorCtr="0"/>
          <a:p>
            <a:pPr marL="0" indent="0" algn="just">
              <a:buFont typeface="Wingdings" panose="05000000000000000000" pitchFamily="2" charset="2"/>
              <a:buNone/>
            </a:pPr>
            <a:r>
              <a:rPr lang="en-US" altLang="en-US" sz="2800" b="1" u="sng" dirty="0">
                <a:solidFill>
                  <a:srgbClr val="FF0000"/>
                </a:solidFill>
              </a:rPr>
              <a:t>Bước 5:</a:t>
            </a:r>
            <a:r>
              <a:rPr lang="en-US" altLang="en-US" sz="2800" dirty="0">
                <a:solidFill>
                  <a:srgbClr val="FF0000"/>
                </a:solidFill>
              </a:rPr>
              <a:t> </a:t>
            </a:r>
            <a:endParaRPr lang="en-US" altLang="en-US" sz="2800" dirty="0">
              <a:solidFill>
                <a:srgbClr val="FF0000"/>
              </a:solidFill>
            </a:endParaRPr>
          </a:p>
          <a:p>
            <a:pPr marL="0" indent="0" algn="just">
              <a:buFont typeface="Wingdings" panose="05000000000000000000" pitchFamily="2" charset="2"/>
              <a:buNone/>
            </a:pPr>
            <a:r>
              <a:rPr lang="en-US" altLang="en-US" sz="2800" dirty="0">
                <a:solidFill>
                  <a:srgbClr val="000066"/>
                </a:solidFill>
              </a:rPr>
              <a:t>Chụm 5 đầu ngón tay của tay này cọ vào lòng bàn tay kia bằng cách xoay đi, xoay lại </a:t>
            </a:r>
            <a:endParaRPr lang="en-US" altLang="en-US" sz="2800" dirty="0">
              <a:solidFill>
                <a:srgbClr val="000066"/>
              </a:solidFill>
            </a:endParaRPr>
          </a:p>
        </p:txBody>
      </p:sp>
      <p:pic>
        <p:nvPicPr>
          <p:cNvPr id="21508" name="Picture 6"/>
          <p:cNvPicPr>
            <a:picLocks noChangeAspect="1"/>
          </p:cNvPicPr>
          <p:nvPr/>
        </p:nvPicPr>
        <p:blipFill>
          <a:blip r:embed="rId1"/>
          <a:srcRect l="16191" t="20938" r="17250" b="17311"/>
          <a:stretch>
            <a:fillRect/>
          </a:stretch>
        </p:blipFill>
        <p:spPr>
          <a:xfrm>
            <a:off x="228600" y="2022475"/>
            <a:ext cx="5689600" cy="3960813"/>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a:xfrm>
            <a:off x="457200" y="304800"/>
            <a:ext cx="8229600" cy="1143000"/>
          </a:xfrm>
          <a:ln/>
        </p:spPr>
        <p:txBody>
          <a:bodyPr vert="horz" wrap="square" lIns="0" tIns="45720" rIns="0" bIns="0" anchor="b" anchorCtr="0"/>
          <a:p>
            <a:pPr algn="ctr" eaLnBrk="1" hangingPunct="1"/>
            <a:r>
              <a:rPr lang="en-US" altLang="en-US" sz="4000" b="1" dirty="0">
                <a:solidFill>
                  <a:srgbClr val="000066"/>
                </a:solidFill>
              </a:rPr>
              <a:t>Quy trình rửa tay</a:t>
            </a:r>
            <a:endParaRPr lang="en-US" altLang="en-US" sz="4000" b="1" dirty="0">
              <a:solidFill>
                <a:srgbClr val="000066"/>
              </a:solidFill>
            </a:endParaRPr>
          </a:p>
        </p:txBody>
      </p:sp>
      <p:sp>
        <p:nvSpPr>
          <p:cNvPr id="22531" name="Rectangle 3"/>
          <p:cNvSpPr>
            <a:spLocks noGrp="1"/>
          </p:cNvSpPr>
          <p:nvPr>
            <p:ph idx="1"/>
          </p:nvPr>
        </p:nvSpPr>
        <p:spPr>
          <a:xfrm>
            <a:off x="6172200" y="1828800"/>
            <a:ext cx="2743200" cy="4572000"/>
          </a:xfrm>
          <a:ln/>
        </p:spPr>
        <p:txBody>
          <a:bodyPr vert="horz" wrap="square" lIns="91440" tIns="45720" rIns="91440" bIns="45720" anchor="t" anchorCtr="0"/>
          <a:p>
            <a:pPr marL="0" indent="0" algn="just">
              <a:lnSpc>
                <a:spcPct val="90000"/>
              </a:lnSpc>
              <a:buFont typeface="Wingdings" panose="05000000000000000000" pitchFamily="2" charset="2"/>
              <a:buNone/>
            </a:pPr>
            <a:r>
              <a:rPr lang="en-US" altLang="en-US" sz="2800" b="1" dirty="0">
                <a:solidFill>
                  <a:srgbClr val="FF0000"/>
                </a:solidFill>
              </a:rPr>
              <a:t>Bước 6:</a:t>
            </a:r>
            <a:r>
              <a:rPr lang="en-US" altLang="en-US" sz="2800" dirty="0">
                <a:solidFill>
                  <a:srgbClr val="FF0000"/>
                </a:solidFill>
              </a:rPr>
              <a:t> </a:t>
            </a:r>
            <a:endParaRPr lang="en-US" altLang="en-US" sz="2800" dirty="0">
              <a:solidFill>
                <a:srgbClr val="FF0000"/>
              </a:solidFill>
            </a:endParaRPr>
          </a:p>
          <a:p>
            <a:pPr marL="0" indent="0" algn="just">
              <a:lnSpc>
                <a:spcPct val="90000"/>
              </a:lnSpc>
              <a:buFont typeface="Wingdings" panose="05000000000000000000" pitchFamily="2" charset="2"/>
              <a:buNone/>
            </a:pPr>
            <a:r>
              <a:rPr lang="en-US" altLang="en-US" sz="2800" dirty="0">
                <a:solidFill>
                  <a:srgbClr val="000066"/>
                </a:solidFill>
              </a:rPr>
              <a:t>Xả cho tay sạch hết xà phòng dưới nguồn nước sạch. </a:t>
            </a:r>
            <a:endParaRPr lang="en-US" altLang="en-US" sz="2800" dirty="0">
              <a:solidFill>
                <a:srgbClr val="000066"/>
              </a:solidFill>
            </a:endParaRPr>
          </a:p>
          <a:p>
            <a:pPr marL="0" indent="0" algn="just">
              <a:lnSpc>
                <a:spcPct val="90000"/>
              </a:lnSpc>
              <a:buFont typeface="Wingdings" panose="05000000000000000000" pitchFamily="2" charset="2"/>
              <a:buNone/>
            </a:pPr>
            <a:r>
              <a:rPr lang="en-US" altLang="en-US" sz="2800" dirty="0">
                <a:solidFill>
                  <a:srgbClr val="000066"/>
                </a:solidFill>
              </a:rPr>
              <a:t>Lau khô tay bằng khăn hoặc giấy sạch</a:t>
            </a:r>
            <a:endParaRPr lang="en-US" altLang="en-US" sz="2800" dirty="0">
              <a:solidFill>
                <a:srgbClr val="000066"/>
              </a:solidFill>
            </a:endParaRPr>
          </a:p>
        </p:txBody>
      </p:sp>
      <p:pic>
        <p:nvPicPr>
          <p:cNvPr id="22532" name="Picture 6"/>
          <p:cNvPicPr>
            <a:picLocks noChangeAspect="1"/>
          </p:cNvPicPr>
          <p:nvPr/>
        </p:nvPicPr>
        <p:blipFill>
          <a:blip r:embed="rId1"/>
          <a:srcRect l="15240" t="20799" r="18111" b="18486"/>
          <a:stretch>
            <a:fillRect/>
          </a:stretch>
        </p:blipFill>
        <p:spPr>
          <a:xfrm>
            <a:off x="228600" y="1981200"/>
            <a:ext cx="5791200" cy="4068763"/>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Subtitle 2"/>
          <p:cNvSpPr>
            <a:spLocks noGrp="1"/>
          </p:cNvSpPr>
          <p:nvPr>
            <p:ph type="subTitle" idx="4294967295"/>
          </p:nvPr>
        </p:nvSpPr>
        <p:spPr>
          <a:xfrm>
            <a:off x="152400" y="6324600"/>
            <a:ext cx="8610600" cy="533400"/>
          </a:xfrm>
          <a:ln/>
        </p:spPr>
        <p:txBody>
          <a:bodyPr vert="horz" wrap="square" lIns="0" tIns="45720" rIns="18288" bIns="45720" anchor="t" anchorCtr="0"/>
          <a:lstStyle>
            <a:lvl1pPr marL="0" lvl="0" indent="0" algn="ctr">
              <a:buClr>
                <a:srgbClr val="0BD0D9"/>
              </a:buClr>
              <a:buSzPct val="95000"/>
              <a:buFont typeface="Wingdings 2" panose="05020102010507070707" pitchFamily="18" charset="2"/>
              <a:buNone/>
              <a:defRPr/>
            </a:lvl1pPr>
            <a:lvl2pPr marL="393700" lvl="1" indent="0" algn="ctr">
              <a:buClr>
                <a:schemeClr val="accent1"/>
              </a:buClr>
              <a:buSzPct val="85000"/>
              <a:buFont typeface="Wingdings 2" panose="05020102010507070707" pitchFamily="18" charset="2"/>
              <a:buNone/>
              <a:defRPr/>
            </a:lvl2pPr>
            <a:lvl3pPr marL="668655" lvl="2" indent="0" algn="ctr">
              <a:buClr>
                <a:schemeClr val="accent2"/>
              </a:buClr>
              <a:buSzPct val="70000"/>
              <a:buFont typeface="Wingdings 2" panose="05020102010507070707" pitchFamily="18" charset="2"/>
              <a:buNone/>
              <a:defRPr/>
            </a:lvl3pPr>
            <a:lvl4pPr marL="977900" lvl="3" indent="0" algn="ctr">
              <a:buClr>
                <a:srgbClr val="0BD0D9"/>
              </a:buClr>
              <a:buSzPct val="65000"/>
              <a:buFont typeface="Wingdings 2" panose="05020102010507070707" pitchFamily="18" charset="2"/>
              <a:buNone/>
              <a:defRPr/>
            </a:lvl4pPr>
            <a:lvl5pPr marL="1252855" lvl="4" indent="0" algn="ctr">
              <a:buClr>
                <a:srgbClr val="10CF9B"/>
              </a:buClr>
              <a:buSzPct val="65000"/>
              <a:buFont typeface="Wingdings 2" panose="05020102010507070707" pitchFamily="18" charset="2"/>
              <a:buNone/>
              <a:defRPr/>
            </a:lvl5pPr>
          </a:lstStyle>
          <a:p>
            <a:pPr marL="914400" lvl="1" indent="-457200" algn="just" eaLnBrk="1" hangingPunct="1">
              <a:lnSpc>
                <a:spcPct val="80000"/>
              </a:lnSpc>
              <a:buClr>
                <a:srgbClr val="FFF419"/>
              </a:buClr>
              <a:buFont typeface="Wingdings" panose="05000000000000000000" pitchFamily="2" charset="2"/>
              <a:buChar char="§"/>
            </a:pPr>
            <a:r>
              <a:rPr lang="vi-VN" altLang="en-US" sz="2800" dirty="0"/>
              <a:t>Hàng ngày phải tắm rửa sạch sẽ bằng nước sạch. </a:t>
            </a:r>
            <a:endParaRPr lang="en-US" altLang="en-US" sz="2800" dirty="0"/>
          </a:p>
        </p:txBody>
      </p:sp>
      <p:sp>
        <p:nvSpPr>
          <p:cNvPr id="23555"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sp>
        <p:nvSpPr>
          <p:cNvPr id="23556" name="Rectangle 4"/>
          <p:cNvSpPr/>
          <p:nvPr/>
        </p:nvSpPr>
        <p:spPr>
          <a:xfrm>
            <a:off x="1968500" y="168275"/>
            <a:ext cx="5575300" cy="584200"/>
          </a:xfrm>
          <a:prstGeom prst="rect">
            <a:avLst/>
          </a:prstGeom>
          <a:noFill/>
          <a:ln w="9525">
            <a:noFill/>
          </a:ln>
        </p:spPr>
        <p:txBody>
          <a:bodyPr wrap="none" anchor="ctr" anchorCtr="0">
            <a:spAutoFit/>
          </a:bodyPr>
          <a:p>
            <a:r>
              <a:rPr lang="vi-VN" altLang="en-US" sz="3200" b="1" i="1" dirty="0">
                <a:solidFill>
                  <a:srgbClr val="FFF419"/>
                </a:solidFill>
                <a:latin typeface="Arial" panose="020B0604020202020204" pitchFamily="34" charset="0"/>
              </a:rPr>
              <a:t>Để giữ vệ sinh da cần</a:t>
            </a:r>
            <a:r>
              <a:rPr lang="en-US" altLang="en-US" sz="3200" b="1" i="1" dirty="0">
                <a:solidFill>
                  <a:srgbClr val="FFF419"/>
                </a:solidFill>
                <a:latin typeface="Arial" panose="020B0604020202020204" pitchFamily="34" charset="0"/>
              </a:rPr>
              <a:t> </a:t>
            </a:r>
            <a:r>
              <a:rPr lang="en-US" altLang="en-US" sz="3200" i="1" dirty="0">
                <a:solidFill>
                  <a:srgbClr val="FFF419"/>
                </a:solidFill>
                <a:latin typeface="Arial" panose="020B0604020202020204" pitchFamily="34" charset="0"/>
              </a:rPr>
              <a:t>(tiếp)</a:t>
            </a:r>
            <a:r>
              <a:rPr lang="en-US" altLang="en-US" sz="3200" dirty="0">
                <a:solidFill>
                  <a:srgbClr val="FFF419"/>
                </a:solidFill>
                <a:latin typeface="Arial" panose="020B0604020202020204" pitchFamily="34" charset="0"/>
              </a:rPr>
              <a:t> </a:t>
            </a:r>
            <a:endParaRPr lang="en-US" altLang="en-US" sz="3200" dirty="0">
              <a:solidFill>
                <a:srgbClr val="FFF419"/>
              </a:solidFill>
              <a:latin typeface="Arial" panose="020B0604020202020204" pitchFamily="34" charset="0"/>
            </a:endParaRPr>
          </a:p>
        </p:txBody>
      </p:sp>
      <p:pic>
        <p:nvPicPr>
          <p:cNvPr id="5" name="Picture 2" descr="D:\Tai lieu giang day\Tap huan NSVSMT\Nam 2011\Tap huan NSVSMT Ninh Thuan 2011\CHC\Bo cong cu\Chu de 03.1 VS ca nhan Benh ngoai da\3.23.tif"/>
          <p:cNvPicPr>
            <a:picLocks noChangeAspect="1"/>
          </p:cNvPicPr>
          <p:nvPr/>
        </p:nvPicPr>
        <p:blipFill>
          <a:blip r:embed="rId1"/>
          <a:stretch>
            <a:fillRect/>
          </a:stretch>
        </p:blipFill>
        <p:spPr>
          <a:xfrm>
            <a:off x="1219200" y="838200"/>
            <a:ext cx="7086600" cy="5283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7"/>
          <p:cNvGrpSpPr/>
          <p:nvPr/>
        </p:nvGrpSpPr>
        <p:grpSpPr>
          <a:xfrm>
            <a:off x="838200" y="2460625"/>
            <a:ext cx="8001000" cy="1384300"/>
            <a:chOff x="1248" y="2010"/>
            <a:chExt cx="3881" cy="872"/>
          </a:xfrm>
        </p:grpSpPr>
        <p:sp>
          <p:nvSpPr>
            <p:cNvPr id="6159" name="Line 8"/>
            <p:cNvSpPr/>
            <p:nvPr/>
          </p:nvSpPr>
          <p:spPr>
            <a:xfrm>
              <a:off x="1433" y="2351"/>
              <a:ext cx="3623" cy="29"/>
            </a:xfrm>
            <a:prstGeom prst="line">
              <a:avLst/>
            </a:prstGeom>
            <a:ln w="25400" cap="flat" cmpd="sng">
              <a:solidFill>
                <a:srgbClr val="969696"/>
              </a:solidFill>
              <a:prstDash val="sysDot"/>
              <a:headEnd type="none" w="med" len="med"/>
              <a:tailEnd type="oval" w="med" len="med"/>
            </a:ln>
          </p:spPr>
        </p:sp>
        <p:sp>
          <p:nvSpPr>
            <p:cNvPr id="6160" name="Rectangle 9"/>
            <p:cNvSpPr/>
            <p:nvPr/>
          </p:nvSpPr>
          <p:spPr>
            <a:xfrm rot="3419336">
              <a:off x="1261" y="2017"/>
              <a:ext cx="302" cy="328"/>
            </a:xfrm>
            <a:prstGeom prst="rect">
              <a:avLst/>
            </a:prstGeom>
            <a:gradFill rotWithShape="1">
              <a:gsLst>
                <a:gs pos="0">
                  <a:srgbClr val="99CC00"/>
                </a:gs>
                <a:gs pos="100000">
                  <a:srgbClr val="475E00"/>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p:spPr>
          <p:txBody>
            <a:bodyPr wrap="none" anchor="ctr" anchorCtr="0">
              <a:flatTx/>
            </a:bodyPr>
            <a:p>
              <a:endParaRPr lang="en-US" altLang="en-US" dirty="0">
                <a:latin typeface="Arial" panose="020B0604020202020204" pitchFamily="34" charset="0"/>
              </a:endParaRPr>
            </a:p>
          </p:txBody>
        </p:sp>
        <p:sp>
          <p:nvSpPr>
            <p:cNvPr id="6161" name="Text Box 10"/>
            <p:cNvSpPr txBox="1"/>
            <p:nvPr/>
          </p:nvSpPr>
          <p:spPr>
            <a:xfrm>
              <a:off x="1754" y="2010"/>
              <a:ext cx="3375" cy="872"/>
            </a:xfrm>
            <a:prstGeom prst="rect">
              <a:avLst/>
            </a:prstGeom>
            <a:noFill/>
            <a:ln w="9525">
              <a:noFill/>
            </a:ln>
          </p:spPr>
          <p:txBody>
            <a:bodyPr>
              <a:spAutoFit/>
            </a:bodyPr>
            <a:p>
              <a:pPr algn="just" eaLnBrk="0" hangingPunct="0">
                <a:buNone/>
              </a:pPr>
              <a:r>
                <a:rPr lang="en-US" altLang="en-US" sz="2800" dirty="0">
                  <a:latin typeface="Arial" panose="020B0604020202020204" pitchFamily="34" charset="0"/>
                </a:rPr>
                <a:t>Giúp trẻ nhận thức được tầm quan trọng của vệ sinh cá nhân </a:t>
              </a:r>
              <a:endParaRPr lang="en-US" altLang="en-US" sz="2800" dirty="0">
                <a:latin typeface="Arial" panose="020B0604020202020204" pitchFamily="34" charset="0"/>
              </a:endParaRPr>
            </a:p>
            <a:p>
              <a:pPr algn="just" eaLnBrk="0" hangingPunct="0">
                <a:buNone/>
              </a:pPr>
              <a:r>
                <a:rPr lang="en-US" altLang="en-US" sz="2800" dirty="0">
                  <a:latin typeface="Arial" panose="020B0604020202020204" pitchFamily="34" charset="0"/>
                </a:rPr>
                <a:t> </a:t>
              </a:r>
              <a:endParaRPr lang="en-US" altLang="en-US" sz="2800" dirty="0">
                <a:solidFill>
                  <a:srgbClr val="000000"/>
                </a:solidFill>
                <a:latin typeface="Arial" panose="020B0604020202020204" pitchFamily="34" charset="0"/>
                <a:ea typeface="Calibri" panose="020F0502020204030204" pitchFamily="34" charset="0"/>
              </a:endParaRPr>
            </a:p>
          </p:txBody>
        </p:sp>
        <p:sp>
          <p:nvSpPr>
            <p:cNvPr id="6162" name="Text Box 11"/>
            <p:cNvSpPr txBox="1"/>
            <p:nvPr/>
          </p:nvSpPr>
          <p:spPr>
            <a:xfrm>
              <a:off x="1296" y="2044"/>
              <a:ext cx="223" cy="288"/>
            </a:xfrm>
            <a:prstGeom prst="rect">
              <a:avLst/>
            </a:prstGeom>
            <a:noFill/>
            <a:ln w="9525">
              <a:noFill/>
            </a:ln>
          </p:spPr>
          <p:txBody>
            <a:bodyPr wrap="none">
              <a:spAutoFit/>
            </a:bodyPr>
            <a:p>
              <a:pPr algn="ctr" eaLnBrk="0" hangingPunct="0"/>
              <a:r>
                <a:rPr lang="en-US" altLang="en-US" b="1" dirty="0">
                  <a:solidFill>
                    <a:srgbClr val="FFFFFF"/>
                  </a:solidFill>
                  <a:latin typeface="Arial" panose="020B0604020202020204" pitchFamily="34" charset="0"/>
                </a:rPr>
                <a:t>1</a:t>
              </a:r>
              <a:endParaRPr lang="en-US" altLang="en-US" b="1" dirty="0">
                <a:solidFill>
                  <a:srgbClr val="FFFFFF"/>
                </a:solidFill>
                <a:latin typeface="Arial" panose="020B0604020202020204" pitchFamily="34" charset="0"/>
              </a:endParaRPr>
            </a:p>
          </p:txBody>
        </p:sp>
      </p:grpSp>
      <p:grpSp>
        <p:nvGrpSpPr>
          <p:cNvPr id="3" name="Group 12"/>
          <p:cNvGrpSpPr/>
          <p:nvPr/>
        </p:nvGrpSpPr>
        <p:grpSpPr>
          <a:xfrm>
            <a:off x="838200" y="3638550"/>
            <a:ext cx="7850188" cy="857250"/>
            <a:chOff x="1248" y="2507"/>
            <a:chExt cx="3695" cy="540"/>
          </a:xfrm>
        </p:grpSpPr>
        <p:sp>
          <p:nvSpPr>
            <p:cNvPr id="6155" name="Line 13"/>
            <p:cNvSpPr/>
            <p:nvPr/>
          </p:nvSpPr>
          <p:spPr>
            <a:xfrm>
              <a:off x="1440" y="2990"/>
              <a:ext cx="3503" cy="57"/>
            </a:xfrm>
            <a:prstGeom prst="line">
              <a:avLst/>
            </a:prstGeom>
            <a:ln w="25400" cap="flat" cmpd="sng">
              <a:solidFill>
                <a:srgbClr val="969696"/>
              </a:solidFill>
              <a:prstDash val="sysDot"/>
              <a:headEnd type="none" w="med" len="med"/>
              <a:tailEnd type="oval" w="med" len="med"/>
            </a:ln>
          </p:spPr>
        </p:sp>
        <p:sp>
          <p:nvSpPr>
            <p:cNvPr id="6156" name="Rectangle 14"/>
            <p:cNvSpPr/>
            <p:nvPr/>
          </p:nvSpPr>
          <p:spPr>
            <a:xfrm rot="3419336">
              <a:off x="1261" y="2627"/>
              <a:ext cx="302" cy="328"/>
            </a:xfrm>
            <a:prstGeom prst="rect">
              <a:avLst/>
            </a:prstGeom>
            <a:gradFill rotWithShape="1">
              <a:gsLst>
                <a:gs pos="0">
                  <a:srgbClr val="006699"/>
                </a:gs>
                <a:gs pos="100000">
                  <a:srgbClr val="002F47"/>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p:spPr>
          <p:txBody>
            <a:bodyPr wrap="none" anchor="ctr" anchorCtr="0">
              <a:flatTx/>
            </a:bodyPr>
            <a:p>
              <a:endParaRPr lang="en-US" altLang="en-US" dirty="0">
                <a:latin typeface="Arial" panose="020B0604020202020204" pitchFamily="34" charset="0"/>
              </a:endParaRPr>
            </a:p>
          </p:txBody>
        </p:sp>
        <p:sp>
          <p:nvSpPr>
            <p:cNvPr id="6157" name="Text Box 15"/>
            <p:cNvSpPr txBox="1"/>
            <p:nvPr/>
          </p:nvSpPr>
          <p:spPr>
            <a:xfrm>
              <a:off x="1499" y="2507"/>
              <a:ext cx="3336" cy="492"/>
            </a:xfrm>
            <a:prstGeom prst="rect">
              <a:avLst/>
            </a:prstGeom>
            <a:noFill/>
            <a:ln w="9525">
              <a:noFill/>
            </a:ln>
          </p:spPr>
          <p:txBody>
            <a:bodyPr>
              <a:spAutoFit/>
            </a:bodyPr>
            <a:p>
              <a:pPr marL="514350" indent="-514350" algn="just">
                <a:lnSpc>
                  <a:spcPct val="80000"/>
                </a:lnSpc>
                <a:buClr>
                  <a:srgbClr val="FFF419"/>
                </a:buClr>
                <a:buFont typeface="Wingdings" panose="05000000000000000000" pitchFamily="2" charset="2"/>
                <a:buChar char="§"/>
              </a:pPr>
              <a:r>
                <a:rPr lang="en-US" altLang="en-US" sz="2800" dirty="0">
                  <a:latin typeface="Arial" panose="020B0604020202020204" pitchFamily="34" charset="0"/>
                </a:rPr>
                <a:t>Rèn luyện và hình thành cho trẻ kỹ năng vệ sinh cá nhân</a:t>
              </a:r>
              <a:endParaRPr lang="en-US" altLang="en-US" sz="2800" dirty="0">
                <a:latin typeface="Arial" panose="020B0604020202020204" pitchFamily="34" charset="0"/>
              </a:endParaRPr>
            </a:p>
          </p:txBody>
        </p:sp>
        <p:sp>
          <p:nvSpPr>
            <p:cNvPr id="6158" name="Text Box 16"/>
            <p:cNvSpPr txBox="1"/>
            <p:nvPr/>
          </p:nvSpPr>
          <p:spPr>
            <a:xfrm>
              <a:off x="1296" y="2654"/>
              <a:ext cx="223" cy="288"/>
            </a:xfrm>
            <a:prstGeom prst="rect">
              <a:avLst/>
            </a:prstGeom>
            <a:noFill/>
            <a:ln w="9525">
              <a:noFill/>
            </a:ln>
          </p:spPr>
          <p:txBody>
            <a:bodyPr wrap="none">
              <a:spAutoFit/>
            </a:bodyPr>
            <a:p>
              <a:pPr algn="ctr" eaLnBrk="0" hangingPunct="0"/>
              <a:r>
                <a:rPr lang="en-US" altLang="en-US" b="1" dirty="0">
                  <a:solidFill>
                    <a:srgbClr val="FFFFFF"/>
                  </a:solidFill>
                  <a:latin typeface="Arial" panose="020B0604020202020204" pitchFamily="34" charset="0"/>
                </a:rPr>
                <a:t>2</a:t>
              </a:r>
              <a:endParaRPr lang="en-US" altLang="en-US" b="1" dirty="0">
                <a:solidFill>
                  <a:srgbClr val="FFFFFF"/>
                </a:solidFill>
                <a:latin typeface="Arial" panose="020B0604020202020204" pitchFamily="34" charset="0"/>
              </a:endParaRPr>
            </a:p>
          </p:txBody>
        </p:sp>
      </p:grpSp>
      <p:grpSp>
        <p:nvGrpSpPr>
          <p:cNvPr id="4" name="Group 17"/>
          <p:cNvGrpSpPr/>
          <p:nvPr/>
        </p:nvGrpSpPr>
        <p:grpSpPr>
          <a:xfrm>
            <a:off x="838200" y="4724400"/>
            <a:ext cx="7847013" cy="1020763"/>
            <a:chOff x="1248" y="2965"/>
            <a:chExt cx="3764" cy="643"/>
          </a:xfrm>
        </p:grpSpPr>
        <p:sp>
          <p:nvSpPr>
            <p:cNvPr id="6151" name="Line 18"/>
            <p:cNvSpPr/>
            <p:nvPr/>
          </p:nvSpPr>
          <p:spPr>
            <a:xfrm>
              <a:off x="1441" y="3579"/>
              <a:ext cx="3535" cy="29"/>
            </a:xfrm>
            <a:prstGeom prst="line">
              <a:avLst/>
            </a:prstGeom>
            <a:ln w="25400" cap="flat" cmpd="sng">
              <a:solidFill>
                <a:srgbClr val="969696"/>
              </a:solidFill>
              <a:prstDash val="sysDot"/>
              <a:headEnd type="none" w="med" len="med"/>
              <a:tailEnd type="oval" w="med" len="med"/>
            </a:ln>
          </p:spPr>
        </p:sp>
        <p:sp>
          <p:nvSpPr>
            <p:cNvPr id="6152" name="Rectangle 19"/>
            <p:cNvSpPr/>
            <p:nvPr/>
          </p:nvSpPr>
          <p:spPr>
            <a:xfrm rot="3419336">
              <a:off x="1261" y="3217"/>
              <a:ext cx="302" cy="328"/>
            </a:xfrm>
            <a:prstGeom prst="rect">
              <a:avLst/>
            </a:prstGeom>
            <a:gradFill rotWithShape="1">
              <a:gsLst>
                <a:gs pos="0">
                  <a:srgbClr val="FF9933"/>
                </a:gs>
                <a:gs pos="100000">
                  <a:srgbClr val="764718"/>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p:spPr>
          <p:txBody>
            <a:bodyPr wrap="none" anchor="ctr" anchorCtr="0">
              <a:flatTx/>
            </a:bodyPr>
            <a:p>
              <a:endParaRPr lang="en-US" altLang="en-US" dirty="0">
                <a:latin typeface="Arial" panose="020B0604020202020204" pitchFamily="34" charset="0"/>
              </a:endParaRPr>
            </a:p>
          </p:txBody>
        </p:sp>
        <p:sp>
          <p:nvSpPr>
            <p:cNvPr id="6153" name="Text Box 20"/>
            <p:cNvSpPr txBox="1"/>
            <p:nvPr/>
          </p:nvSpPr>
          <p:spPr>
            <a:xfrm>
              <a:off x="1723" y="2965"/>
              <a:ext cx="3289" cy="601"/>
            </a:xfrm>
            <a:prstGeom prst="rect">
              <a:avLst/>
            </a:prstGeom>
            <a:noFill/>
            <a:ln w="9525">
              <a:noFill/>
            </a:ln>
          </p:spPr>
          <p:txBody>
            <a:bodyPr>
              <a:spAutoFit/>
            </a:bodyPr>
            <a:p>
              <a:pPr algn="just" eaLnBrk="0" hangingPunct="0"/>
              <a:r>
                <a:rPr lang="en-US" altLang="en-US" sz="2800" dirty="0">
                  <a:latin typeface="Arial" panose="020B0604020202020204" pitchFamily="34" charset="0"/>
                </a:rPr>
                <a:t>Tăng cường sức khoẻ và phòng các bệnh truyền nhiễm cho trẻ</a:t>
              </a:r>
              <a:endParaRPr lang="sv-SE" altLang="en-US" sz="2800" dirty="0">
                <a:latin typeface="Arial" panose="020B0604020202020204" pitchFamily="34" charset="0"/>
              </a:endParaRPr>
            </a:p>
          </p:txBody>
        </p:sp>
        <p:sp>
          <p:nvSpPr>
            <p:cNvPr id="6154" name="Text Box 21"/>
            <p:cNvSpPr txBox="1"/>
            <p:nvPr/>
          </p:nvSpPr>
          <p:spPr>
            <a:xfrm>
              <a:off x="1296" y="3244"/>
              <a:ext cx="223" cy="288"/>
            </a:xfrm>
            <a:prstGeom prst="rect">
              <a:avLst/>
            </a:prstGeom>
            <a:noFill/>
            <a:ln w="9525">
              <a:noFill/>
            </a:ln>
          </p:spPr>
          <p:txBody>
            <a:bodyPr wrap="none">
              <a:spAutoFit/>
            </a:bodyPr>
            <a:p>
              <a:pPr algn="ctr" eaLnBrk="0" hangingPunct="0"/>
              <a:r>
                <a:rPr lang="en-US" altLang="en-US" b="1" dirty="0">
                  <a:solidFill>
                    <a:srgbClr val="FFFFFF"/>
                  </a:solidFill>
                  <a:latin typeface="Arial" panose="020B0604020202020204" pitchFamily="34" charset="0"/>
                </a:rPr>
                <a:t>3</a:t>
              </a:r>
              <a:endParaRPr lang="en-US" altLang="en-US" b="1" dirty="0">
                <a:solidFill>
                  <a:srgbClr val="FFFFFF"/>
                </a:solidFill>
                <a:latin typeface="Arial" panose="020B0604020202020204" pitchFamily="34" charset="0"/>
              </a:endParaRPr>
            </a:p>
          </p:txBody>
        </p:sp>
      </p:grpSp>
      <p:sp>
        <p:nvSpPr>
          <p:cNvPr id="7175" name="Rectangle 27"/>
          <p:cNvSpPr>
            <a:spLocks noGrp="1" noChangeArrowheads="1"/>
          </p:cNvSpPr>
          <p:nvPr>
            <p:ph type="title"/>
          </p:nvPr>
        </p:nvSpPr>
        <p:spPr>
          <a:xfrm>
            <a:off x="685800" y="1219200"/>
            <a:ext cx="8001000" cy="762000"/>
          </a:xfrm>
        </p:spPr>
        <p:txBody>
          <a:bodyPr vert="horz" wrap="square" lIns="0" tIns="45720" rIns="0" bIns="0" numCol="1" anchor="b" anchorCtr="1" compatLnSpc="1">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pt-BR" sz="5000" b="1" i="1" u="none" strike="noStrike" kern="1200" cap="none" spc="0" normalizeH="0" baseline="0" noProof="0" dirty="0" smtClean="0">
                <a:ln>
                  <a:noFill/>
                </a:ln>
                <a:solidFill>
                  <a:srgbClr val="000066"/>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100" b="0" i="1" u="none" strike="noStrike" kern="1200" cap="none" spc="0" normalizeH="0" baseline="0" noProof="0" dirty="0" smtClean="0">
              <a:ln>
                <a:noFill/>
              </a:ln>
              <a:solidFill>
                <a:srgbClr val="000066"/>
              </a:solidFill>
              <a:effectLst/>
              <a:uLnTx/>
              <a:uFillTx/>
              <a:latin typeface="+mj-lt"/>
              <a:ea typeface="+mj-ea"/>
              <a:cs typeface="+mj-cs"/>
            </a:endParaRPr>
          </a:p>
        </p:txBody>
      </p:sp>
      <p:sp>
        <p:nvSpPr>
          <p:cNvPr id="44" name="Oval 35"/>
          <p:cNvSpPr/>
          <p:nvPr/>
        </p:nvSpPr>
        <p:spPr>
          <a:xfrm>
            <a:off x="1295400" y="244475"/>
            <a:ext cx="6629400" cy="909638"/>
          </a:xfrm>
          <a:prstGeom prst="ellipse">
            <a:avLst/>
          </a:prstGeom>
          <a:gradFill rotWithShape="1">
            <a:gsLst>
              <a:gs pos="0">
                <a:srgbClr val="FFFFFF"/>
              </a:gs>
              <a:gs pos="50000">
                <a:srgbClr val="00CC66"/>
              </a:gs>
              <a:gs pos="100000">
                <a:srgbClr val="FFFFFF"/>
              </a:gs>
            </a:gsLst>
            <a:lin ang="2700000" scaled="1"/>
            <a:tileRect/>
          </a:gradFill>
          <a:ln w="38100">
            <a:noFill/>
          </a:ln>
        </p:spPr>
        <p:txBody>
          <a:bodyPr anchor="ctr" anchorCtr="0">
            <a:spAutoFit/>
          </a:bodyPr>
          <a:p>
            <a:pPr algn="ctr"/>
            <a:r>
              <a:rPr lang="en-GB" altLang="en-US" sz="3600" b="1" dirty="0">
                <a:solidFill>
                  <a:srgbClr val="FF0000"/>
                </a:solidFill>
                <a:latin typeface="Arial" panose="020B0604020202020204" pitchFamily="34" charset="0"/>
                <a:cs typeface="Arial" panose="020B0604020202020204" pitchFamily="34" charset="0"/>
              </a:rPr>
              <a:t>Mục tiêu</a:t>
            </a:r>
            <a:endParaRPr lang="en-US" altLang="en-US" sz="36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000000"/>
                                          </p:val>
                                        </p:tav>
                                        <p:tav tm="100000">
                                          <p:val>
                                            <p:strVal val="#ppt_w"/>
                                          </p:val>
                                        </p:tav>
                                      </p:tavLst>
                                    </p:anim>
                                    <p:anim calcmode="lin" valueType="num">
                                      <p:cBhvr>
                                        <p:cTn id="8" dur="500" fill="hold"/>
                                        <p:tgtEl>
                                          <p:spTgt spid="44"/>
                                        </p:tgtEl>
                                        <p:attrNameLst>
                                          <p:attrName>ppt_h</p:attrName>
                                        </p:attrNameLst>
                                      </p:cBhvr>
                                      <p:tavLst>
                                        <p:tav tm="0">
                                          <p:val>
                                            <p:fltVal val="0.00000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175"/>
                                        </p:tgtEl>
                                        <p:attrNameLst>
                                          <p:attrName>style.visibility</p:attrName>
                                        </p:attrNameLst>
                                      </p:cBhvr>
                                      <p:to>
                                        <p:strVal val="visible"/>
                                      </p:to>
                                    </p:set>
                                    <p:anim calcmode="lin" valueType="num">
                                      <p:cBhvr>
                                        <p:cTn id="11" dur="500" fill="hold"/>
                                        <p:tgtEl>
                                          <p:spTgt spid="7175"/>
                                        </p:tgtEl>
                                        <p:attrNameLst>
                                          <p:attrName>ppt_w</p:attrName>
                                        </p:attrNameLst>
                                      </p:cBhvr>
                                      <p:tavLst>
                                        <p:tav tm="0">
                                          <p:val>
                                            <p:fltVal val="0.000000"/>
                                          </p:val>
                                        </p:tav>
                                        <p:tav tm="100000">
                                          <p:val>
                                            <p:strVal val="#ppt_w"/>
                                          </p:val>
                                        </p:tav>
                                      </p:tavLst>
                                    </p:anim>
                                    <p:anim calcmode="lin" valueType="num">
                                      <p:cBhvr>
                                        <p:cTn id="12" dur="500" fill="hold"/>
                                        <p:tgtEl>
                                          <p:spTgt spid="7175"/>
                                        </p:tgtEl>
                                        <p:attrNameLst>
                                          <p:attrName>ppt_h</p:attrName>
                                        </p:attrNameLst>
                                      </p:cBhvr>
                                      <p:tavLst>
                                        <p:tav tm="0">
                                          <p:val>
                                            <p:fltVal val="0.00000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000000"/>
                                          </p:val>
                                        </p:tav>
                                        <p:tav tm="100000">
                                          <p:val>
                                            <p:strVal val="#ppt_w"/>
                                          </p:val>
                                        </p:tav>
                                      </p:tavLst>
                                    </p:anim>
                                    <p:anim calcmode="lin" valueType="num">
                                      <p:cBhvr>
                                        <p:cTn id="16" dur="500" fill="hold"/>
                                        <p:tgtEl>
                                          <p:spTgt spid="2"/>
                                        </p:tgtEl>
                                        <p:attrNameLst>
                                          <p:attrName>ppt_h</p:attrName>
                                        </p:attrNameLst>
                                      </p:cBhvr>
                                      <p:tavLst>
                                        <p:tav tm="0">
                                          <p:val>
                                            <p:fltVal val="0.00000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000000"/>
                                          </p:val>
                                        </p:tav>
                                        <p:tav tm="100000">
                                          <p:val>
                                            <p:strVal val="#ppt_w"/>
                                          </p:val>
                                        </p:tav>
                                      </p:tavLst>
                                    </p:anim>
                                    <p:anim calcmode="lin" valueType="num">
                                      <p:cBhvr>
                                        <p:cTn id="20" dur="500" fill="hold"/>
                                        <p:tgtEl>
                                          <p:spTgt spid="3"/>
                                        </p:tgtEl>
                                        <p:attrNameLst>
                                          <p:attrName>ppt_h</p:attrName>
                                        </p:attrNameLst>
                                      </p:cBhvr>
                                      <p:tavLst>
                                        <p:tav tm="0">
                                          <p:val>
                                            <p:fltVal val="0.00000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000000"/>
                                          </p:val>
                                        </p:tav>
                                        <p:tav tm="100000">
                                          <p:val>
                                            <p:strVal val="#ppt_w"/>
                                          </p:val>
                                        </p:tav>
                                      </p:tavLst>
                                    </p:anim>
                                    <p:anim calcmode="lin" valueType="num">
                                      <p:cBhvr>
                                        <p:cTn id="24" dur="500" fill="hold"/>
                                        <p:tgtEl>
                                          <p:spTgt spid="4"/>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Subtitle 2"/>
          <p:cNvSpPr>
            <a:spLocks noGrp="1"/>
          </p:cNvSpPr>
          <p:nvPr>
            <p:ph type="subTitle" idx="4294967295"/>
          </p:nvPr>
        </p:nvSpPr>
        <p:spPr>
          <a:xfrm>
            <a:off x="381000" y="1219200"/>
            <a:ext cx="8229600" cy="5029200"/>
          </a:xfrm>
          <a:ln/>
        </p:spPr>
        <p:txBody>
          <a:bodyPr vert="horz" wrap="square" lIns="0" tIns="45720" rIns="18288" bIns="45720" anchor="t" anchorCtr="0"/>
          <a:lstStyle>
            <a:lvl1pPr marL="0" lvl="0" indent="0" algn="ctr">
              <a:buClr>
                <a:srgbClr val="0BD0D9"/>
              </a:buClr>
              <a:buSzPct val="95000"/>
              <a:buFont typeface="Wingdings 2" panose="05020102010507070707" pitchFamily="18" charset="2"/>
              <a:buNone/>
              <a:defRPr/>
            </a:lvl1pPr>
            <a:lvl2pPr marL="393700" lvl="1" indent="0" algn="ctr">
              <a:buClr>
                <a:schemeClr val="accent1"/>
              </a:buClr>
              <a:buSzPct val="85000"/>
              <a:buFont typeface="Wingdings 2" panose="05020102010507070707" pitchFamily="18" charset="2"/>
              <a:buNone/>
              <a:defRPr/>
            </a:lvl2pPr>
            <a:lvl3pPr marL="668655" lvl="2" indent="0" algn="ctr">
              <a:buClr>
                <a:schemeClr val="accent2"/>
              </a:buClr>
              <a:buSzPct val="70000"/>
              <a:buFont typeface="Wingdings 2" panose="05020102010507070707" pitchFamily="18" charset="2"/>
              <a:buNone/>
              <a:defRPr/>
            </a:lvl3pPr>
            <a:lvl4pPr marL="977900" lvl="3" indent="0" algn="ctr">
              <a:buClr>
                <a:srgbClr val="0BD0D9"/>
              </a:buClr>
              <a:buSzPct val="65000"/>
              <a:buFont typeface="Wingdings 2" panose="05020102010507070707" pitchFamily="18" charset="2"/>
              <a:buNone/>
              <a:defRPr/>
            </a:lvl4pPr>
            <a:lvl5pPr marL="1252855" lvl="4" indent="0" algn="ctr">
              <a:buClr>
                <a:srgbClr val="10CF9B"/>
              </a:buClr>
              <a:buSzPct val="65000"/>
              <a:buFont typeface="Wingdings 2" panose="05020102010507070707" pitchFamily="18" charset="2"/>
              <a:buNone/>
              <a:defRPr/>
            </a:lvl5pPr>
          </a:lstStyle>
          <a:p>
            <a:pPr marL="914400" lvl="1" indent="-457200" algn="just" eaLnBrk="1" hangingPunct="1">
              <a:lnSpc>
                <a:spcPct val="80000"/>
              </a:lnSpc>
              <a:buClr>
                <a:srgbClr val="FFF419"/>
              </a:buClr>
              <a:buFont typeface="Wingdings" panose="05000000000000000000" pitchFamily="2" charset="2"/>
              <a:buChar char="§"/>
            </a:pPr>
            <a:r>
              <a:rPr lang="en-US" altLang="en-US" sz="2800" b="1" i="1" dirty="0">
                <a:solidFill>
                  <a:srgbClr val="FFFF00"/>
                </a:solidFill>
              </a:rPr>
              <a:t>Lưu ý:</a:t>
            </a:r>
            <a:r>
              <a:rPr lang="vi-VN" altLang="en-US" sz="2800" b="1" i="1" dirty="0">
                <a:solidFill>
                  <a:srgbClr val="FFFF00"/>
                </a:solidFill>
              </a:rPr>
              <a:t> </a:t>
            </a:r>
            <a:endParaRPr lang="en-US" altLang="en-US" sz="2800" b="1" i="1" dirty="0">
              <a:solidFill>
                <a:srgbClr val="FFFF00"/>
              </a:solidFill>
            </a:endParaRPr>
          </a:p>
          <a:p>
            <a:pPr marL="914400" lvl="1" indent="-457200" algn="just" eaLnBrk="1" hangingPunct="1">
              <a:lnSpc>
                <a:spcPct val="80000"/>
              </a:lnSpc>
              <a:buClr>
                <a:srgbClr val="FFF419"/>
              </a:buClr>
              <a:buFont typeface="Wingdings" panose="05000000000000000000" pitchFamily="2" charset="2"/>
              <a:buChar char="§"/>
            </a:pPr>
            <a:r>
              <a:rPr lang="vi-VN" altLang="en-US" sz="2800" dirty="0"/>
              <a:t>Khi tắm không nên dùng đá nhám kỳ cọ da vì sẽ gây xây xát da, chỉ cần dùng khăn tắm và xà phòng tắm có độ xút nhẹ để cho da sạch sẽ. </a:t>
            </a:r>
            <a:endParaRPr lang="en-US" altLang="en-US" sz="2800" dirty="0"/>
          </a:p>
          <a:p>
            <a:pPr marL="914400" lvl="1" indent="-457200" algn="just" eaLnBrk="1" hangingPunct="1">
              <a:lnSpc>
                <a:spcPct val="80000"/>
              </a:lnSpc>
              <a:buClr>
                <a:srgbClr val="FFF419"/>
              </a:buClr>
              <a:buFont typeface="Wingdings" panose="05000000000000000000" pitchFamily="2" charset="2"/>
              <a:buChar char="§"/>
            </a:pPr>
            <a:r>
              <a:rPr lang="vi-VN" altLang="en-US" sz="2800" dirty="0"/>
              <a:t>Không tắm ở ao hồ tù hãm hoặc các bể bơi không đảm bảo tiêu chuẩn vệ sinh. </a:t>
            </a:r>
            <a:endParaRPr lang="en-US" altLang="en-US" sz="2800" dirty="0"/>
          </a:p>
          <a:p>
            <a:pPr marL="914400" lvl="1" indent="-457200" algn="just" eaLnBrk="1" hangingPunct="1">
              <a:lnSpc>
                <a:spcPct val="80000"/>
              </a:lnSpc>
              <a:buClr>
                <a:srgbClr val="FFF419"/>
              </a:buClr>
              <a:buFont typeface="Wingdings" panose="05000000000000000000" pitchFamily="2" charset="2"/>
              <a:buChar char="§"/>
            </a:pPr>
            <a:r>
              <a:rPr lang="vi-VN" altLang="en-US" sz="2800" dirty="0"/>
              <a:t>Mùa đông cần tắm bằng nước nóng ấm, ở nơi kín gió. </a:t>
            </a:r>
            <a:endParaRPr lang="en-US" altLang="en-US" sz="2800" dirty="0"/>
          </a:p>
          <a:p>
            <a:pPr marL="914400" lvl="1" indent="-457200" algn="just" eaLnBrk="1" hangingPunct="1">
              <a:lnSpc>
                <a:spcPct val="80000"/>
              </a:lnSpc>
              <a:buClr>
                <a:srgbClr val="FFF419"/>
              </a:buClr>
              <a:buFont typeface="Wingdings" panose="05000000000000000000" pitchFamily="2" charset="2"/>
              <a:buChar char="§"/>
            </a:pPr>
            <a:r>
              <a:rPr lang="vi-VN" altLang="en-US" sz="2800" dirty="0"/>
              <a:t>Mùa hè không nên tắm lâu vào các buổi trưa hoặc khi cơ thể đang ra nhiều mồ hôi (khi lao động nặng, sau khi chơi thể thao, tập thể dục).</a:t>
            </a:r>
            <a:endParaRPr lang="en-US" altLang="en-US" sz="2800" dirty="0"/>
          </a:p>
        </p:txBody>
      </p:sp>
      <p:sp>
        <p:nvSpPr>
          <p:cNvPr id="24579"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sp>
        <p:nvSpPr>
          <p:cNvPr id="24580" name="Rectangle 4"/>
          <p:cNvSpPr/>
          <p:nvPr/>
        </p:nvSpPr>
        <p:spPr>
          <a:xfrm>
            <a:off x="1968500" y="168275"/>
            <a:ext cx="5575300" cy="584200"/>
          </a:xfrm>
          <a:prstGeom prst="rect">
            <a:avLst/>
          </a:prstGeom>
          <a:noFill/>
          <a:ln w="9525">
            <a:noFill/>
          </a:ln>
        </p:spPr>
        <p:txBody>
          <a:bodyPr wrap="none" anchor="ctr" anchorCtr="0">
            <a:spAutoFit/>
          </a:bodyPr>
          <a:p>
            <a:r>
              <a:rPr lang="vi-VN" altLang="en-US" sz="3200" b="1" i="1" dirty="0">
                <a:solidFill>
                  <a:srgbClr val="FFF419"/>
                </a:solidFill>
                <a:latin typeface="Arial" panose="020B0604020202020204" pitchFamily="34" charset="0"/>
              </a:rPr>
              <a:t>Để giữ vệ sinh da cần</a:t>
            </a:r>
            <a:r>
              <a:rPr lang="en-US" altLang="en-US" sz="3200" b="1" i="1" dirty="0">
                <a:solidFill>
                  <a:srgbClr val="FFF419"/>
                </a:solidFill>
                <a:latin typeface="Arial" panose="020B0604020202020204" pitchFamily="34" charset="0"/>
              </a:rPr>
              <a:t> </a:t>
            </a:r>
            <a:r>
              <a:rPr lang="en-US" altLang="en-US" sz="3200" i="1" dirty="0">
                <a:solidFill>
                  <a:srgbClr val="FFF419"/>
                </a:solidFill>
                <a:latin typeface="Arial" panose="020B0604020202020204" pitchFamily="34" charset="0"/>
              </a:rPr>
              <a:t>(tiếp)</a:t>
            </a:r>
            <a:r>
              <a:rPr lang="en-US" altLang="en-US" sz="3200" dirty="0">
                <a:solidFill>
                  <a:srgbClr val="FFF419"/>
                </a:solidFill>
                <a:latin typeface="Arial" panose="020B0604020202020204" pitchFamily="34" charset="0"/>
              </a:rPr>
              <a:t> </a:t>
            </a:r>
            <a:endParaRPr lang="en-US" altLang="en-US" sz="3200" dirty="0">
              <a:solidFill>
                <a:srgbClr val="FFF419"/>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Subtitle 2"/>
          <p:cNvSpPr>
            <a:spLocks noGrp="1"/>
          </p:cNvSpPr>
          <p:nvPr>
            <p:ph type="subTitle" idx="4294967295"/>
          </p:nvPr>
        </p:nvSpPr>
        <p:spPr>
          <a:xfrm>
            <a:off x="381000" y="1219200"/>
            <a:ext cx="2895600" cy="4953000"/>
          </a:xfrm>
          <a:ln/>
        </p:spPr>
        <p:txBody>
          <a:bodyPr vert="horz" wrap="square" lIns="0" tIns="45720" rIns="18288" bIns="45720" anchor="t" anchorCtr="0"/>
          <a:lstStyle>
            <a:lvl1pPr marL="0" lvl="0" indent="0" algn="ctr">
              <a:buClr>
                <a:srgbClr val="0BD0D9"/>
              </a:buClr>
              <a:buSzPct val="95000"/>
              <a:buFont typeface="Wingdings 2" panose="05020102010507070707" pitchFamily="18" charset="2"/>
              <a:buNone/>
              <a:defRPr/>
            </a:lvl1pPr>
            <a:lvl2pPr marL="393700" lvl="1" indent="0" algn="ctr">
              <a:buClr>
                <a:schemeClr val="accent1"/>
              </a:buClr>
              <a:buSzPct val="85000"/>
              <a:buFont typeface="Wingdings 2" panose="05020102010507070707" pitchFamily="18" charset="2"/>
              <a:buNone/>
              <a:defRPr/>
            </a:lvl2pPr>
            <a:lvl3pPr marL="668655" lvl="2" indent="0" algn="ctr">
              <a:buClr>
                <a:schemeClr val="accent2"/>
              </a:buClr>
              <a:buSzPct val="70000"/>
              <a:buFont typeface="Wingdings 2" panose="05020102010507070707" pitchFamily="18" charset="2"/>
              <a:buNone/>
              <a:defRPr/>
            </a:lvl3pPr>
            <a:lvl4pPr marL="977900" lvl="3" indent="0" algn="ctr">
              <a:buClr>
                <a:srgbClr val="0BD0D9"/>
              </a:buClr>
              <a:buSzPct val="65000"/>
              <a:buFont typeface="Wingdings 2" panose="05020102010507070707" pitchFamily="18" charset="2"/>
              <a:buNone/>
              <a:defRPr/>
            </a:lvl4pPr>
            <a:lvl5pPr marL="1252855" lvl="4" indent="0" algn="ctr">
              <a:buClr>
                <a:srgbClr val="10CF9B"/>
              </a:buClr>
              <a:buSzPct val="65000"/>
              <a:buFont typeface="Wingdings 2" panose="05020102010507070707" pitchFamily="18" charset="2"/>
              <a:buNone/>
              <a:defRPr/>
            </a:lvl5pPr>
          </a:lstStyle>
          <a:p>
            <a:pPr marL="914400" lvl="1" indent="-457200" algn="l" eaLnBrk="1" hangingPunct="1">
              <a:lnSpc>
                <a:spcPct val="80000"/>
              </a:lnSpc>
              <a:buClr>
                <a:srgbClr val="FFF419"/>
              </a:buClr>
              <a:buFont typeface="Wingdings" panose="05000000000000000000" pitchFamily="2" charset="2"/>
              <a:buChar char="§"/>
            </a:pPr>
            <a:r>
              <a:rPr lang="vi-VN" altLang="en-US" sz="2800" dirty="0"/>
              <a:t>Tóc cần được gội thường xuyên bằng dầu gội đầu hay nước bồ kết, chanh, lá sả. </a:t>
            </a:r>
            <a:endParaRPr lang="en-US" altLang="en-US" sz="2800" dirty="0"/>
          </a:p>
          <a:p>
            <a:pPr marL="914400" lvl="1" indent="-457200" algn="l" eaLnBrk="1" hangingPunct="1">
              <a:lnSpc>
                <a:spcPct val="80000"/>
              </a:lnSpc>
              <a:buClr>
                <a:srgbClr val="FFF419"/>
              </a:buClr>
              <a:buFont typeface="Wingdings" panose="05000000000000000000" pitchFamily="2" charset="2"/>
              <a:buChar char="§"/>
            </a:pPr>
            <a:r>
              <a:rPr lang="vi-VN" altLang="en-US" sz="2800" dirty="0"/>
              <a:t>Sau khi tắm gội xong cần phải lau khô người, sấy khô tóc.</a:t>
            </a:r>
            <a:endParaRPr lang="en-US" altLang="en-US" sz="2800" dirty="0"/>
          </a:p>
        </p:txBody>
      </p:sp>
      <p:sp>
        <p:nvSpPr>
          <p:cNvPr id="25603"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sp>
        <p:nvSpPr>
          <p:cNvPr id="25604" name="Rectangle 4"/>
          <p:cNvSpPr/>
          <p:nvPr/>
        </p:nvSpPr>
        <p:spPr>
          <a:xfrm>
            <a:off x="1968500" y="168275"/>
            <a:ext cx="5575300" cy="584200"/>
          </a:xfrm>
          <a:prstGeom prst="rect">
            <a:avLst/>
          </a:prstGeom>
          <a:noFill/>
          <a:ln w="9525">
            <a:noFill/>
          </a:ln>
        </p:spPr>
        <p:txBody>
          <a:bodyPr wrap="none" anchor="ctr" anchorCtr="0">
            <a:spAutoFit/>
          </a:bodyPr>
          <a:p>
            <a:r>
              <a:rPr lang="vi-VN" altLang="en-US" sz="3200" b="1" i="1" dirty="0">
                <a:solidFill>
                  <a:srgbClr val="FFF419"/>
                </a:solidFill>
                <a:latin typeface="Arial" panose="020B0604020202020204" pitchFamily="34" charset="0"/>
              </a:rPr>
              <a:t>Để giữ vệ sinh da cần</a:t>
            </a:r>
            <a:r>
              <a:rPr lang="en-US" altLang="en-US" sz="3200" b="1" i="1" dirty="0">
                <a:solidFill>
                  <a:srgbClr val="FFF419"/>
                </a:solidFill>
                <a:latin typeface="Arial" panose="020B0604020202020204" pitchFamily="34" charset="0"/>
              </a:rPr>
              <a:t> </a:t>
            </a:r>
            <a:r>
              <a:rPr lang="en-US" altLang="en-US" sz="3200" i="1" dirty="0">
                <a:solidFill>
                  <a:srgbClr val="FFF419"/>
                </a:solidFill>
                <a:latin typeface="Arial" panose="020B0604020202020204" pitchFamily="34" charset="0"/>
              </a:rPr>
              <a:t>(tiếp)</a:t>
            </a:r>
            <a:r>
              <a:rPr lang="en-US" altLang="en-US" sz="3200" dirty="0">
                <a:solidFill>
                  <a:srgbClr val="FFF419"/>
                </a:solidFill>
                <a:latin typeface="Arial" panose="020B0604020202020204" pitchFamily="34" charset="0"/>
              </a:rPr>
              <a:t> </a:t>
            </a:r>
            <a:endParaRPr lang="en-US" altLang="en-US" sz="3200" dirty="0">
              <a:solidFill>
                <a:srgbClr val="FFF419"/>
              </a:solidFill>
              <a:latin typeface="Arial" panose="020B0604020202020204" pitchFamily="34" charset="0"/>
            </a:endParaRPr>
          </a:p>
        </p:txBody>
      </p:sp>
      <p:pic>
        <p:nvPicPr>
          <p:cNvPr id="15365" name="Picture 5" descr="D:\Tai lieu giang day\Tap huan NSVSMT\Nam 2011\Tap huan NSVSMT Ninh Thuan 2011\CHC\Bo cong cu\Chu de 03.1 VS ca nhan Benh ngoai da\3.15 Goi dau.tif"/>
          <p:cNvPicPr>
            <a:picLocks noChangeAspect="1"/>
          </p:cNvPicPr>
          <p:nvPr/>
        </p:nvPicPr>
        <p:blipFill>
          <a:blip r:embed="rId1"/>
          <a:stretch>
            <a:fillRect/>
          </a:stretch>
        </p:blipFill>
        <p:spPr>
          <a:xfrm>
            <a:off x="3987800" y="838200"/>
            <a:ext cx="5080000" cy="5943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p:cTn id="7" dur="500" fill="hold"/>
                                        <p:tgtEl>
                                          <p:spTgt spid="15365"/>
                                        </p:tgtEl>
                                        <p:attrNameLst>
                                          <p:attrName>ppt_w</p:attrName>
                                        </p:attrNameLst>
                                      </p:cBhvr>
                                      <p:tavLst>
                                        <p:tav tm="0">
                                          <p:val>
                                            <p:fltVal val="0.000000"/>
                                          </p:val>
                                        </p:tav>
                                        <p:tav tm="100000">
                                          <p:val>
                                            <p:strVal val="#ppt_w"/>
                                          </p:val>
                                        </p:tav>
                                      </p:tavLst>
                                    </p:anim>
                                    <p:anim calcmode="lin" valueType="num">
                                      <p:cBhvr>
                                        <p:cTn id="8" dur="500" fill="hold"/>
                                        <p:tgtEl>
                                          <p:spTgt spid="153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Subtitle 2"/>
          <p:cNvSpPr>
            <a:spLocks noGrp="1"/>
          </p:cNvSpPr>
          <p:nvPr>
            <p:ph type="subTitle" idx="4294967295"/>
          </p:nvPr>
        </p:nvSpPr>
        <p:spPr>
          <a:xfrm>
            <a:off x="381000" y="1219200"/>
            <a:ext cx="8229600" cy="4953000"/>
          </a:xfrm>
          <a:ln/>
        </p:spPr>
        <p:txBody>
          <a:bodyPr vert="horz" wrap="square" lIns="0" tIns="45720" rIns="18288" bIns="45720" anchor="t" anchorCtr="0"/>
          <a:lstStyle>
            <a:lvl1pPr marL="0" lvl="0" indent="0" algn="ctr">
              <a:buClr>
                <a:srgbClr val="0BD0D9"/>
              </a:buClr>
              <a:buSzPct val="95000"/>
              <a:buFont typeface="Wingdings 2" panose="05020102010507070707" pitchFamily="18" charset="2"/>
              <a:buNone/>
              <a:defRPr/>
            </a:lvl1pPr>
            <a:lvl2pPr marL="393700" lvl="1" indent="0" algn="ctr">
              <a:buClr>
                <a:schemeClr val="accent1"/>
              </a:buClr>
              <a:buSzPct val="85000"/>
              <a:buFont typeface="Wingdings 2" panose="05020102010507070707" pitchFamily="18" charset="2"/>
              <a:buNone/>
              <a:defRPr/>
            </a:lvl2pPr>
            <a:lvl3pPr marL="668655" lvl="2" indent="0" algn="ctr">
              <a:buClr>
                <a:schemeClr val="accent2"/>
              </a:buClr>
              <a:buSzPct val="70000"/>
              <a:buFont typeface="Wingdings 2" panose="05020102010507070707" pitchFamily="18" charset="2"/>
              <a:buNone/>
              <a:defRPr/>
            </a:lvl3pPr>
            <a:lvl4pPr marL="977900" lvl="3" indent="0" algn="ctr">
              <a:buClr>
                <a:srgbClr val="0BD0D9"/>
              </a:buClr>
              <a:buSzPct val="65000"/>
              <a:buFont typeface="Wingdings 2" panose="05020102010507070707" pitchFamily="18" charset="2"/>
              <a:buNone/>
              <a:defRPr/>
            </a:lvl4pPr>
            <a:lvl5pPr marL="1252855" lvl="4" indent="0" algn="ctr">
              <a:buClr>
                <a:srgbClr val="10CF9B"/>
              </a:buClr>
              <a:buSzPct val="65000"/>
              <a:buFont typeface="Wingdings 2" panose="05020102010507070707" pitchFamily="18" charset="2"/>
              <a:buNone/>
              <a:defRPr/>
            </a:lvl5pPr>
          </a:lstStyle>
          <a:p>
            <a:pPr marL="914400" lvl="1" indent="-457200" algn="just" eaLnBrk="1" hangingPunct="1">
              <a:lnSpc>
                <a:spcPct val="80000"/>
              </a:lnSpc>
              <a:buClr>
                <a:srgbClr val="FFF419"/>
              </a:buClr>
              <a:buFont typeface="Wingdings" panose="05000000000000000000" pitchFamily="2" charset="2"/>
              <a:buChar char="§"/>
            </a:pPr>
            <a:r>
              <a:rPr lang="vi-VN" altLang="en-US" sz="2800" dirty="0"/>
              <a:t>Thường xuyên cắt ngắn móng tay, móng chân và rửa tay thường xuyên bằng xà phòng vì chính những nơi này là nơi chứa nhiều chất bẩn, vi khuẩn, nấm móc, trứng giun.</a:t>
            </a:r>
            <a:endParaRPr lang="en-US" altLang="en-US" sz="2800" dirty="0"/>
          </a:p>
          <a:p>
            <a:pPr marL="914400" lvl="1" indent="-457200" algn="just" eaLnBrk="1" hangingPunct="1">
              <a:lnSpc>
                <a:spcPct val="80000"/>
              </a:lnSpc>
              <a:buClr>
                <a:srgbClr val="FFF419"/>
              </a:buClr>
              <a:buFont typeface="Wingdings" panose="05000000000000000000" pitchFamily="2" charset="2"/>
              <a:buChar char="§"/>
            </a:pPr>
            <a:r>
              <a:rPr lang="vi-VN" altLang="en-US" sz="2800" dirty="0"/>
              <a:t>Tạo thói quen thường xuyên mang giày, dép hàng ngày khi đi học, đi chơi hoặc đi guốc ở trong nhà để bảo vệ da bàn chân và tránh được bệnh giun chỉ.</a:t>
            </a:r>
            <a:endParaRPr lang="sv-SE" altLang="en-US" sz="2800" dirty="0"/>
          </a:p>
        </p:txBody>
      </p:sp>
      <p:sp>
        <p:nvSpPr>
          <p:cNvPr id="26627"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sp>
        <p:nvSpPr>
          <p:cNvPr id="26628" name="Rectangle 4"/>
          <p:cNvSpPr/>
          <p:nvPr/>
        </p:nvSpPr>
        <p:spPr>
          <a:xfrm>
            <a:off x="1968500" y="168275"/>
            <a:ext cx="5575300" cy="584200"/>
          </a:xfrm>
          <a:prstGeom prst="rect">
            <a:avLst/>
          </a:prstGeom>
          <a:noFill/>
          <a:ln w="9525">
            <a:noFill/>
          </a:ln>
        </p:spPr>
        <p:txBody>
          <a:bodyPr wrap="none" anchor="ctr" anchorCtr="0">
            <a:spAutoFit/>
          </a:bodyPr>
          <a:p>
            <a:r>
              <a:rPr lang="vi-VN" altLang="en-US" sz="3200" b="1" i="1" dirty="0">
                <a:solidFill>
                  <a:srgbClr val="FFF419"/>
                </a:solidFill>
                <a:latin typeface="Arial" panose="020B0604020202020204" pitchFamily="34" charset="0"/>
              </a:rPr>
              <a:t>Để giữ vệ sinh da cần</a:t>
            </a:r>
            <a:r>
              <a:rPr lang="en-US" altLang="en-US" sz="3200" b="1" i="1" dirty="0">
                <a:solidFill>
                  <a:srgbClr val="FFF419"/>
                </a:solidFill>
                <a:latin typeface="Arial" panose="020B0604020202020204" pitchFamily="34" charset="0"/>
              </a:rPr>
              <a:t> </a:t>
            </a:r>
            <a:r>
              <a:rPr lang="en-US" altLang="en-US" sz="3200" i="1" dirty="0">
                <a:solidFill>
                  <a:srgbClr val="FFF419"/>
                </a:solidFill>
                <a:latin typeface="Arial" panose="020B0604020202020204" pitchFamily="34" charset="0"/>
              </a:rPr>
              <a:t>(tiếp)</a:t>
            </a:r>
            <a:r>
              <a:rPr lang="en-US" altLang="en-US" sz="3200" dirty="0">
                <a:solidFill>
                  <a:srgbClr val="FFF419"/>
                </a:solidFill>
                <a:latin typeface="Arial" panose="020B0604020202020204" pitchFamily="34" charset="0"/>
              </a:rPr>
              <a:t> </a:t>
            </a:r>
            <a:endParaRPr lang="en-US" altLang="en-US" sz="3200" dirty="0">
              <a:solidFill>
                <a:srgbClr val="FFF419"/>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3"/>
          <p:cNvPicPr>
            <a:picLocks noChangeAspect="1"/>
          </p:cNvPicPr>
          <p:nvPr/>
        </p:nvPicPr>
        <p:blipFill>
          <a:blip r:embed="rId1"/>
          <a:stretch>
            <a:fillRect/>
          </a:stretch>
        </p:blipFill>
        <p:spPr>
          <a:xfrm>
            <a:off x="0" y="0"/>
            <a:ext cx="4648200" cy="6858000"/>
          </a:xfrm>
          <a:prstGeom prst="rect">
            <a:avLst/>
          </a:prstGeom>
          <a:noFill/>
          <a:ln w="9525">
            <a:noFill/>
          </a:ln>
        </p:spPr>
      </p:pic>
      <p:pic>
        <p:nvPicPr>
          <p:cNvPr id="27651" name="Picture 4"/>
          <p:cNvPicPr>
            <a:picLocks noChangeAspect="1"/>
          </p:cNvPicPr>
          <p:nvPr/>
        </p:nvPicPr>
        <p:blipFill>
          <a:blip r:embed="rId2"/>
          <a:stretch>
            <a:fillRect/>
          </a:stretch>
        </p:blipFill>
        <p:spPr>
          <a:xfrm>
            <a:off x="4648200" y="0"/>
            <a:ext cx="4495800" cy="6858000"/>
          </a:xfrm>
          <a:prstGeom prst="rect">
            <a:avLst/>
          </a:prstGeom>
          <a:noFill/>
          <a:ln w="9525">
            <a:noFill/>
          </a:ln>
        </p:spPr>
      </p:pic>
      <p:sp>
        <p:nvSpPr>
          <p:cNvPr id="27652" name="Rectangle 6"/>
          <p:cNvSpPr/>
          <p:nvPr/>
        </p:nvSpPr>
        <p:spPr>
          <a:xfrm>
            <a:off x="2132013" y="304800"/>
            <a:ext cx="1584325" cy="461963"/>
          </a:xfrm>
          <a:prstGeom prst="rect">
            <a:avLst/>
          </a:prstGeom>
          <a:noFill/>
          <a:ln w="9525">
            <a:noFill/>
          </a:ln>
        </p:spPr>
        <p:txBody>
          <a:bodyPr wrap="none">
            <a:spAutoFit/>
          </a:bodyPr>
          <a:p>
            <a:r>
              <a:rPr lang="en-US" altLang="en-US" b="1" i="1" dirty="0">
                <a:latin typeface="Arial" panose="020B0604020202020204" pitchFamily="34" charset="0"/>
              </a:rPr>
              <a:t>Giun Móc</a:t>
            </a:r>
            <a:endParaRPr lang="en-US" altLang="en-US" dirty="0">
              <a:latin typeface="Arial" panose="020B0604020202020204" pitchFamily="34" charset="0"/>
            </a:endParaRPr>
          </a:p>
        </p:txBody>
      </p:sp>
      <p:sp>
        <p:nvSpPr>
          <p:cNvPr id="27653" name="Rectangle 7"/>
          <p:cNvSpPr/>
          <p:nvPr/>
        </p:nvSpPr>
        <p:spPr>
          <a:xfrm>
            <a:off x="6983413" y="304800"/>
            <a:ext cx="1550987" cy="461963"/>
          </a:xfrm>
          <a:prstGeom prst="rect">
            <a:avLst/>
          </a:prstGeom>
          <a:noFill/>
          <a:ln w="9525">
            <a:noFill/>
          </a:ln>
        </p:spPr>
        <p:txBody>
          <a:bodyPr wrap="none">
            <a:spAutoFit/>
          </a:bodyPr>
          <a:p>
            <a:r>
              <a:rPr lang="en-US" altLang="en-US" b="1" i="1" dirty="0">
                <a:latin typeface="Arial" panose="020B0604020202020204" pitchFamily="34" charset="0"/>
              </a:rPr>
              <a:t>Giun Kim</a:t>
            </a:r>
            <a:endParaRPr lang="en-US" altLang="en-US" dirty="0">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sp>
        <p:nvSpPr>
          <p:cNvPr id="8" name="AutoShape 8"/>
          <p:cNvSpPr/>
          <p:nvPr/>
        </p:nvSpPr>
        <p:spPr>
          <a:xfrm>
            <a:off x="990600" y="2514600"/>
            <a:ext cx="7315200" cy="1676400"/>
          </a:xfrm>
          <a:prstGeom prst="can">
            <a:avLst>
              <a:gd name="adj" fmla="val 25000"/>
            </a:avLst>
          </a:prstGeom>
          <a:gradFill rotWithShape="1">
            <a:gsLst>
              <a:gs pos="0">
                <a:srgbClr val="765E2F"/>
              </a:gs>
              <a:gs pos="50000">
                <a:srgbClr val="FFCC66"/>
              </a:gs>
              <a:gs pos="100000">
                <a:srgbClr val="765E2F"/>
              </a:gs>
            </a:gsLst>
            <a:lin ang="0" scaled="1"/>
            <a:tileRect/>
          </a:gradFill>
          <a:ln w="9525">
            <a:noFill/>
          </a:ln>
        </p:spPr>
        <p:txBody>
          <a:bodyPr wrap="none" anchor="ctr" anchorCtr="0"/>
          <a:p>
            <a:endParaRPr lang="en-US" altLang="en-US" dirty="0">
              <a:latin typeface="Arial" panose="020B0604020202020204" pitchFamily="34" charset="0"/>
            </a:endParaRPr>
          </a:p>
        </p:txBody>
      </p:sp>
      <p:sp>
        <p:nvSpPr>
          <p:cNvPr id="9" name="Rectangle 8"/>
          <p:cNvSpPr/>
          <p:nvPr/>
        </p:nvSpPr>
        <p:spPr>
          <a:xfrm>
            <a:off x="1974850" y="2971800"/>
            <a:ext cx="5568950" cy="1016000"/>
          </a:xfrm>
          <a:prstGeom prst="rect">
            <a:avLst/>
          </a:prstGeom>
          <a:noFill/>
          <a:ln w="9525">
            <a:noFill/>
          </a:ln>
        </p:spPr>
        <p:txBody>
          <a:bodyPr wrap="none">
            <a:spAutoFit/>
          </a:bodyPr>
          <a:p>
            <a:pPr algn="ctr"/>
            <a:r>
              <a:rPr lang="vi-VN" altLang="en-US" sz="6000" b="1" dirty="0">
                <a:solidFill>
                  <a:srgbClr val="FF0000"/>
                </a:solidFill>
                <a:latin typeface="Arial" panose="020B0604020202020204" pitchFamily="34" charset="0"/>
              </a:rPr>
              <a:t>3. Vệ sinh mắt</a:t>
            </a:r>
            <a:r>
              <a:rPr lang="en-US" altLang="en-US" sz="6000" dirty="0">
                <a:solidFill>
                  <a:srgbClr val="FF0000"/>
                </a:solidFill>
                <a:latin typeface="Arial" panose="020B0604020202020204" pitchFamily="34" charset="0"/>
              </a:rPr>
              <a:t> </a:t>
            </a:r>
            <a:endParaRPr lang="en-US" altLang="en-US" sz="6000"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000000"/>
                                          </p:val>
                                        </p:tav>
                                        <p:tav tm="100000">
                                          <p:val>
                                            <p:strVal val="#ppt_w"/>
                                          </p:val>
                                        </p:tav>
                                      </p:tavLst>
                                    </p:anim>
                                    <p:anim calcmode="lin" valueType="num">
                                      <p:cBhvr>
                                        <p:cTn id="8" dur="500" fill="hold"/>
                                        <p:tgtEl>
                                          <p:spTgt spid="8"/>
                                        </p:tgtEl>
                                        <p:attrNameLst>
                                          <p:attrName>ppt_h</p:attrName>
                                        </p:attrNameLst>
                                      </p:cBhvr>
                                      <p:tavLst>
                                        <p:tav tm="0">
                                          <p:val>
                                            <p:fltVal val="0.000000"/>
                                          </p:val>
                                        </p:tav>
                                        <p:tav tm="100000">
                                          <p:val>
                                            <p:strVal val="#ppt_h"/>
                                          </p:val>
                                        </p:tav>
                                      </p:tavLst>
                                    </p:anim>
                                    <p:animEffect transition="in" filter="fade">
                                      <p:cBhvr>
                                        <p:cTn id="9" dur="500"/>
                                        <p:tgtEl>
                                          <p:spTgt spid="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Subtitle 2"/>
          <p:cNvSpPr>
            <a:spLocks noGrp="1"/>
          </p:cNvSpPr>
          <p:nvPr>
            <p:ph type="subTitle" idx="4294967295"/>
          </p:nvPr>
        </p:nvSpPr>
        <p:spPr>
          <a:xfrm>
            <a:off x="381000" y="1219200"/>
            <a:ext cx="8229600" cy="4876800"/>
          </a:xfrm>
          <a:ln/>
        </p:spPr>
        <p:txBody>
          <a:bodyPr vert="horz" wrap="square" lIns="0" tIns="45720" rIns="18288" bIns="45720" anchor="t" anchorCtr="0"/>
          <a:lstStyle>
            <a:lvl1pPr marL="0" lvl="0" indent="0" algn="ctr">
              <a:buClr>
                <a:srgbClr val="0BD0D9"/>
              </a:buClr>
              <a:buSzPct val="95000"/>
              <a:buFont typeface="Wingdings 2" panose="05020102010507070707" pitchFamily="18" charset="2"/>
              <a:buNone/>
              <a:defRPr/>
            </a:lvl1pPr>
            <a:lvl2pPr marL="393700" lvl="1" indent="0" algn="ctr">
              <a:buClr>
                <a:schemeClr val="accent1"/>
              </a:buClr>
              <a:buSzPct val="85000"/>
              <a:buFont typeface="Wingdings 2" panose="05020102010507070707" pitchFamily="18" charset="2"/>
              <a:buNone/>
              <a:defRPr/>
            </a:lvl2pPr>
            <a:lvl3pPr marL="668655" lvl="2" indent="0" algn="ctr">
              <a:buClr>
                <a:schemeClr val="accent2"/>
              </a:buClr>
              <a:buSzPct val="70000"/>
              <a:buFont typeface="Wingdings 2" panose="05020102010507070707" pitchFamily="18" charset="2"/>
              <a:buNone/>
              <a:defRPr/>
            </a:lvl3pPr>
            <a:lvl4pPr marL="977900" lvl="3" indent="0" algn="ctr">
              <a:buClr>
                <a:srgbClr val="0BD0D9"/>
              </a:buClr>
              <a:buSzPct val="65000"/>
              <a:buFont typeface="Wingdings 2" panose="05020102010507070707" pitchFamily="18" charset="2"/>
              <a:buNone/>
              <a:defRPr/>
            </a:lvl4pPr>
            <a:lvl5pPr marL="1252855" lvl="4" indent="0" algn="ctr">
              <a:buClr>
                <a:srgbClr val="10CF9B"/>
              </a:buClr>
              <a:buSzPct val="65000"/>
              <a:buFont typeface="Wingdings 2" panose="05020102010507070707" pitchFamily="18" charset="2"/>
              <a:buNone/>
              <a:defRPr/>
            </a:lvl5pPr>
          </a:lstStyle>
          <a:p>
            <a:pPr marL="914400" lvl="1" indent="-457200" algn="justLow" eaLnBrk="1" hangingPunct="1">
              <a:lnSpc>
                <a:spcPct val="80000"/>
              </a:lnSpc>
              <a:buClr>
                <a:srgbClr val="FFF419"/>
              </a:buClr>
              <a:buFont typeface="Wingdings" panose="05000000000000000000" pitchFamily="2" charset="2"/>
              <a:buChar char="§"/>
            </a:pPr>
            <a:r>
              <a:rPr lang="vi-VN" altLang="en-US" sz="2800" dirty="0"/>
              <a:t>Mắt là cơ quan thị giác giúp cho con người nhìn thấy được những sự vật xung quanh và phân biệt được màu sắc, khoảng cách, hình dáng của sự vật ở trong không gian. </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Mắt còn làm tăng thêm vẻ đẹp con người. </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Cấu tạo và chức năng của mắt trẻ em chưa được phát triển ổn định nên dễ dàng mắc bệnh, hay gặp nhất là tật cận thị học đường. </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Vì vậy cần quan tâm bảo vệ mắt tốt ở tất cả lứa tuổi học đường.</a:t>
            </a:r>
            <a:endParaRPr lang="sv-SE" altLang="en-US" sz="2800" dirty="0"/>
          </a:p>
        </p:txBody>
      </p:sp>
      <p:sp>
        <p:nvSpPr>
          <p:cNvPr id="29699"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sp>
        <p:nvSpPr>
          <p:cNvPr id="29700" name="Rectangle 4"/>
          <p:cNvSpPr/>
          <p:nvPr/>
        </p:nvSpPr>
        <p:spPr>
          <a:xfrm>
            <a:off x="2984500" y="168275"/>
            <a:ext cx="3416300" cy="646113"/>
          </a:xfrm>
          <a:prstGeom prst="rect">
            <a:avLst/>
          </a:prstGeom>
          <a:noFill/>
          <a:ln w="9525">
            <a:noFill/>
          </a:ln>
        </p:spPr>
        <p:txBody>
          <a:bodyPr wrap="none" anchor="ctr" anchorCtr="0">
            <a:spAutoFit/>
          </a:bodyPr>
          <a:p>
            <a:pPr algn="ctr"/>
            <a:r>
              <a:rPr lang="vi-VN" altLang="en-US" sz="3600" b="1" dirty="0">
                <a:solidFill>
                  <a:srgbClr val="FFF419"/>
                </a:solidFill>
                <a:latin typeface="Arial" panose="020B0604020202020204" pitchFamily="34" charset="0"/>
              </a:rPr>
              <a:t>3. Vệ sinh mắt</a:t>
            </a:r>
            <a:r>
              <a:rPr lang="en-US" altLang="en-US" sz="3600" dirty="0">
                <a:solidFill>
                  <a:srgbClr val="FFF419"/>
                </a:solidFill>
                <a:latin typeface="Arial" panose="020B0604020202020204" pitchFamily="34" charset="0"/>
              </a:rPr>
              <a:t> </a:t>
            </a:r>
            <a:endParaRPr lang="en-US" altLang="en-US" sz="3600" dirty="0">
              <a:solidFill>
                <a:srgbClr val="FFF419"/>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2" descr="D:\Tai lieu giang day\Tap huan NSVSMT\Nam 2011\Tap huan NSVSMT Ninh Thuan 2011\CHC\Bo cong cu\Chu de 03.1 VS ca nhan Benh ngoai da\3.11.tif"/>
          <p:cNvPicPr>
            <a:picLocks noChangeAspect="1"/>
          </p:cNvPicPr>
          <p:nvPr/>
        </p:nvPicPr>
        <p:blipFill>
          <a:blip r:embed="rId1"/>
          <a:stretch>
            <a:fillRect/>
          </a:stretch>
        </p:blipFill>
        <p:spPr>
          <a:xfrm>
            <a:off x="0" y="-42862"/>
            <a:ext cx="4419600" cy="3319462"/>
          </a:xfrm>
          <a:prstGeom prst="rect">
            <a:avLst/>
          </a:prstGeom>
          <a:noFill/>
          <a:ln w="9525">
            <a:noFill/>
          </a:ln>
        </p:spPr>
      </p:pic>
      <p:pic>
        <p:nvPicPr>
          <p:cNvPr id="30723" name="Picture 3" descr="D:\Tai lieu giang day\Tap huan NSVSMT\Nam 2011\Tap huan NSVSMT Ninh Thuan 2011\CHC\Bo cong cu\Chu de 03.1 VS ca nhan Benh ngoai da\3.12.tif"/>
          <p:cNvPicPr>
            <a:picLocks noChangeAspect="1"/>
          </p:cNvPicPr>
          <p:nvPr/>
        </p:nvPicPr>
        <p:blipFill>
          <a:blip r:embed="rId2"/>
          <a:stretch>
            <a:fillRect/>
          </a:stretch>
        </p:blipFill>
        <p:spPr>
          <a:xfrm>
            <a:off x="4210050" y="0"/>
            <a:ext cx="4933950" cy="685800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Subtitle 2"/>
          <p:cNvSpPr>
            <a:spLocks noGrp="1"/>
          </p:cNvSpPr>
          <p:nvPr>
            <p:ph type="subTitle" idx="4294967295"/>
          </p:nvPr>
        </p:nvSpPr>
        <p:spPr>
          <a:xfrm>
            <a:off x="381000" y="1066800"/>
            <a:ext cx="8305800" cy="5486400"/>
          </a:xfrm>
          <a:ln/>
        </p:spPr>
        <p:txBody>
          <a:bodyPr vert="horz" wrap="square" lIns="0" tIns="45720" rIns="18288" bIns="45720" anchor="t" anchorCtr="0"/>
          <a:lstStyle>
            <a:lvl1pPr marL="0" lvl="0" indent="0" algn="ctr">
              <a:buClr>
                <a:srgbClr val="0BD0D9"/>
              </a:buClr>
              <a:buSzPct val="95000"/>
              <a:buFont typeface="Wingdings 2" panose="05020102010507070707" pitchFamily="18" charset="2"/>
              <a:buNone/>
              <a:defRPr/>
            </a:lvl1pPr>
            <a:lvl2pPr marL="393700" lvl="1" indent="0" algn="ctr">
              <a:buClr>
                <a:schemeClr val="accent1"/>
              </a:buClr>
              <a:buSzPct val="85000"/>
              <a:buFont typeface="Wingdings 2" panose="05020102010507070707" pitchFamily="18" charset="2"/>
              <a:buNone/>
              <a:defRPr/>
            </a:lvl2pPr>
            <a:lvl3pPr marL="668655" lvl="2" indent="0" algn="ctr">
              <a:buClr>
                <a:schemeClr val="accent2"/>
              </a:buClr>
              <a:buSzPct val="70000"/>
              <a:buFont typeface="Wingdings 2" panose="05020102010507070707" pitchFamily="18" charset="2"/>
              <a:buNone/>
              <a:defRPr/>
            </a:lvl3pPr>
            <a:lvl4pPr marL="977900" lvl="3" indent="0" algn="ctr">
              <a:buClr>
                <a:srgbClr val="0BD0D9"/>
              </a:buClr>
              <a:buSzPct val="65000"/>
              <a:buFont typeface="Wingdings 2" panose="05020102010507070707" pitchFamily="18" charset="2"/>
              <a:buNone/>
              <a:defRPr/>
            </a:lvl4pPr>
            <a:lvl5pPr marL="1252855" lvl="4" indent="0" algn="ctr">
              <a:buClr>
                <a:srgbClr val="10CF9B"/>
              </a:buClr>
              <a:buSzPct val="65000"/>
              <a:buFont typeface="Wingdings 2" panose="05020102010507070707" pitchFamily="18" charset="2"/>
              <a:buNone/>
              <a:defRPr/>
            </a:lvl5pPr>
          </a:lstStyle>
          <a:p>
            <a:pPr marL="914400" lvl="1" indent="-457200" algn="justLow" eaLnBrk="1" hangingPunct="1">
              <a:lnSpc>
                <a:spcPct val="80000"/>
              </a:lnSpc>
              <a:buClr>
                <a:srgbClr val="FFF419"/>
              </a:buClr>
              <a:buFont typeface="Wingdings" panose="05000000000000000000" pitchFamily="2" charset="2"/>
              <a:buChar char="§"/>
            </a:pPr>
            <a:r>
              <a:rPr lang="vi-VN" altLang="en-US" sz="2800" dirty="0"/>
              <a:t>Hàng ngày rửa mắt, rửa mặt bằng nước sạch và có khăn mặt riêng cho từng người. </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Khăn phải được giặt sạch sẽ bằng xà phòng và phơi khô.</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Phải hướng dẫn các em chơi những trò chơi có ích, không gây tai nạn nguy hiểm cho mắt, không để bụi, khói bay vào mắt.</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Lớp học, góc học ở nhà phải đủ ánh sáng, bàn ghế ngồi học phải phù hợp với tầm vóc học sinh.</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Ngồi học đúng tư thế, không xem tivi, trò chơi điện tử quá nhiều để tránh hại mắt. </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Phải kịp thời phát hiện và chữa trị khi bị đau mắt hột, đau mắt đỏ. Hàng năm kiểm tra thị lực 1 – 2 lần để đề phòng tật cận thị học đường.</a:t>
            </a:r>
            <a:endParaRPr lang="sv-SE" altLang="en-US" sz="2800" dirty="0"/>
          </a:p>
        </p:txBody>
      </p:sp>
      <p:sp>
        <p:nvSpPr>
          <p:cNvPr id="31747"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sp>
        <p:nvSpPr>
          <p:cNvPr id="31748" name="Rectangle 4"/>
          <p:cNvSpPr/>
          <p:nvPr/>
        </p:nvSpPr>
        <p:spPr>
          <a:xfrm>
            <a:off x="2011363" y="168275"/>
            <a:ext cx="5456237" cy="579438"/>
          </a:xfrm>
          <a:prstGeom prst="rect">
            <a:avLst/>
          </a:prstGeom>
          <a:noFill/>
          <a:ln w="9525">
            <a:noFill/>
          </a:ln>
        </p:spPr>
        <p:txBody>
          <a:bodyPr wrap="none" anchor="ctr" anchorCtr="0">
            <a:spAutoFit/>
          </a:bodyPr>
          <a:p>
            <a:pPr algn="ctr"/>
            <a:r>
              <a:rPr lang="vi-VN" altLang="en-US" sz="3200" b="1" i="1" dirty="0">
                <a:solidFill>
                  <a:srgbClr val="FFF419"/>
                </a:solidFill>
                <a:latin typeface="Arial" panose="020B0604020202020204" pitchFamily="34" charset="0"/>
              </a:rPr>
              <a:t>Để giữ gìn vệ sinh mắt cần</a:t>
            </a:r>
            <a:r>
              <a:rPr lang="en-US" altLang="en-US" sz="3200" dirty="0">
                <a:solidFill>
                  <a:srgbClr val="FFF419"/>
                </a:solidFill>
                <a:latin typeface="Arial" panose="020B0604020202020204" pitchFamily="34" charset="0"/>
              </a:rPr>
              <a:t> </a:t>
            </a:r>
            <a:endParaRPr lang="en-US" altLang="en-US" sz="3200" dirty="0">
              <a:solidFill>
                <a:srgbClr val="FFF419"/>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grpSp>
        <p:nvGrpSpPr>
          <p:cNvPr id="2" name="Group 20"/>
          <p:cNvGrpSpPr/>
          <p:nvPr/>
        </p:nvGrpSpPr>
        <p:grpSpPr>
          <a:xfrm>
            <a:off x="914400" y="2590800"/>
            <a:ext cx="7086600" cy="2057400"/>
            <a:chOff x="3278" y="2445"/>
            <a:chExt cx="1268" cy="1253"/>
          </a:xfrm>
        </p:grpSpPr>
        <p:grpSp>
          <p:nvGrpSpPr>
            <p:cNvPr id="32772" name="Group 21"/>
            <p:cNvGrpSpPr/>
            <p:nvPr/>
          </p:nvGrpSpPr>
          <p:grpSpPr>
            <a:xfrm>
              <a:off x="3278" y="2445"/>
              <a:ext cx="1268" cy="1253"/>
              <a:chOff x="2016" y="1920"/>
              <a:chExt cx="1680" cy="1680"/>
            </a:xfrm>
          </p:grpSpPr>
          <p:sp>
            <p:nvSpPr>
              <p:cNvPr id="32774" name="Oval 22"/>
              <p:cNvSpPr/>
              <p:nvPr/>
            </p:nvSpPr>
            <p:spPr>
              <a:xfrm>
                <a:off x="2016" y="1920"/>
                <a:ext cx="1680" cy="1680"/>
              </a:xfrm>
              <a:prstGeom prst="ellipse">
                <a:avLst/>
              </a:prstGeom>
              <a:gradFill rotWithShape="1">
                <a:gsLst>
                  <a:gs pos="0">
                    <a:srgbClr val="9942E0"/>
                  </a:gs>
                  <a:gs pos="100000">
                    <a:srgbClr val="471F68"/>
                  </a:gs>
                </a:gsLst>
                <a:lin ang="5400000" scaled="1"/>
                <a:tileRect/>
              </a:gradFill>
              <a:ln w="9525" cap="flat" cmpd="sng">
                <a:solidFill>
                  <a:srgbClr val="000000"/>
                </a:solidFill>
                <a:prstDash val="solid"/>
                <a:headEnd type="none" w="med" len="med"/>
                <a:tailEnd type="none" w="med" len="med"/>
              </a:ln>
            </p:spPr>
            <p:txBody>
              <a:bodyPr wrap="none" anchor="ctr" anchorCtr="0"/>
              <a:p>
                <a:endParaRPr lang="en-US" altLang="en-US" sz="6000" dirty="0">
                  <a:latin typeface="Arial" panose="020B0604020202020204" pitchFamily="34" charset="0"/>
                </a:endParaRPr>
              </a:p>
            </p:txBody>
          </p:sp>
          <p:sp>
            <p:nvSpPr>
              <p:cNvPr id="32775" name="Freeform 23"/>
              <p:cNvSpPr/>
              <p:nvPr/>
            </p:nvSpPr>
            <p:spPr>
              <a:xfrm>
                <a:off x="2208" y="1948"/>
                <a:ext cx="1296" cy="634"/>
              </a:xfrm>
              <a:custGeom>
                <a:avLst/>
                <a:gdLst>
                  <a:gd name="txL" fmla="*/ 0 w 1321"/>
                  <a:gd name="txT" fmla="*/ 0 h 712"/>
                  <a:gd name="txR" fmla="*/ 1321 w 1321"/>
                  <a:gd name="txB" fmla="*/ 712 h 712"/>
                </a:gdLst>
                <a:ahLst/>
                <a:cxnLst>
                  <a:cxn ang="0">
                    <a:pos x="1138" y="177"/>
                  </a:cxn>
                  <a:cxn ang="0">
                    <a:pos x="1152" y="197"/>
                  </a:cxn>
                  <a:cxn ang="0">
                    <a:pos x="1155" y="214"/>
                  </a:cxn>
                  <a:cxn ang="0">
                    <a:pos x="1150" y="229"/>
                  </a:cxn>
                  <a:cxn ang="0">
                    <a:pos x="1135" y="243"/>
                  </a:cxn>
                  <a:cxn ang="0">
                    <a:pos x="1113" y="257"/>
                  </a:cxn>
                  <a:cxn ang="0">
                    <a:pos x="1084" y="268"/>
                  </a:cxn>
                  <a:cxn ang="0">
                    <a:pos x="1046" y="279"/>
                  </a:cxn>
                  <a:cxn ang="0">
                    <a:pos x="1004" y="289"/>
                  </a:cxn>
                  <a:cxn ang="0">
                    <a:pos x="955" y="296"/>
                  </a:cxn>
                  <a:cxn ang="0">
                    <a:pos x="902" y="303"/>
                  </a:cxn>
                  <a:cxn ang="0">
                    <a:pos x="846" y="307"/>
                  </a:cxn>
                  <a:cxn ang="0">
                    <a:pos x="784" y="313"/>
                  </a:cxn>
                  <a:cxn ang="0">
                    <a:pos x="721" y="315"/>
                  </a:cxn>
                  <a:cxn ang="0">
                    <a:pos x="696" y="316"/>
                  </a:cxn>
                  <a:cxn ang="0">
                    <a:pos x="417" y="316"/>
                  </a:cxn>
                  <a:cxn ang="0">
                    <a:pos x="413" y="316"/>
                  </a:cxn>
                  <a:cxn ang="0">
                    <a:pos x="358" y="314"/>
                  </a:cxn>
                  <a:cxn ang="0">
                    <a:pos x="305" y="313"/>
                  </a:cxn>
                  <a:cxn ang="0">
                    <a:pos x="255" y="309"/>
                  </a:cxn>
                  <a:cxn ang="0">
                    <a:pos x="207" y="306"/>
                  </a:cxn>
                  <a:cxn ang="0">
                    <a:pos x="164" y="300"/>
                  </a:cxn>
                  <a:cxn ang="0">
                    <a:pos x="124" y="293"/>
                  </a:cxn>
                  <a:cxn ang="0">
                    <a:pos x="88" y="288"/>
                  </a:cxn>
                  <a:cxn ang="0">
                    <a:pos x="60" y="280"/>
                  </a:cxn>
                  <a:cxn ang="0">
                    <a:pos x="32" y="270"/>
                  </a:cxn>
                  <a:cxn ang="0">
                    <a:pos x="18" y="258"/>
                  </a:cxn>
                  <a:cxn ang="0">
                    <a:pos x="6" y="246"/>
                  </a:cxn>
                  <a:cxn ang="0">
                    <a:pos x="0" y="232"/>
                  </a:cxn>
                  <a:cxn ang="0">
                    <a:pos x="0" y="231"/>
                  </a:cxn>
                  <a:cxn ang="0">
                    <a:pos x="4" y="215"/>
                  </a:cxn>
                  <a:cxn ang="0">
                    <a:pos x="16" y="198"/>
                  </a:cxn>
                  <a:cxn ang="0">
                    <a:pos x="44" y="164"/>
                  </a:cxn>
                  <a:cxn ang="0">
                    <a:pos x="80" y="133"/>
                  </a:cxn>
                  <a:cxn ang="0">
                    <a:pos x="128" y="105"/>
                  </a:cxn>
                  <a:cxn ang="0">
                    <a:pos x="178" y="78"/>
                  </a:cxn>
                  <a:cxn ang="0">
                    <a:pos x="235" y="54"/>
                  </a:cxn>
                  <a:cxn ang="0">
                    <a:pos x="299" y="37"/>
                  </a:cxn>
                  <a:cxn ang="0">
                    <a:pos x="363" y="20"/>
                  </a:cxn>
                  <a:cxn ang="0">
                    <a:pos x="435" y="10"/>
                  </a:cxn>
                  <a:cxn ang="0">
                    <a:pos x="508" y="4"/>
                  </a:cxn>
                  <a:cxn ang="0">
                    <a:pos x="584" y="0"/>
                  </a:cxn>
                  <a:cxn ang="0">
                    <a:pos x="584" y="0"/>
                  </a:cxn>
                  <a:cxn ang="0">
                    <a:pos x="664" y="4"/>
                  </a:cxn>
                  <a:cxn ang="0">
                    <a:pos x="741" y="10"/>
                  </a:cxn>
                  <a:cxn ang="0">
                    <a:pos x="815" y="23"/>
                  </a:cxn>
                  <a:cxn ang="0">
                    <a:pos x="884" y="40"/>
                  </a:cxn>
                  <a:cxn ang="0">
                    <a:pos x="947" y="61"/>
                  </a:cxn>
                  <a:cxn ang="0">
                    <a:pos x="1005" y="86"/>
                  </a:cxn>
                  <a:cxn ang="0">
                    <a:pos x="1057" y="113"/>
                  </a:cxn>
                  <a:cxn ang="0">
                    <a:pos x="1101" y="144"/>
                  </a:cxn>
                  <a:cxn ang="0">
                    <a:pos x="1138" y="177"/>
                  </a:cxn>
                  <a:cxn ang="0">
                    <a:pos x="1138" y="177"/>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42E0"/>
                  </a:gs>
                </a:gsLst>
                <a:lin ang="5400000" scaled="1"/>
                <a:tileRect/>
              </a:gradFill>
              <a:ln w="0">
                <a:noFill/>
              </a:ln>
            </p:spPr>
            <p:txBody>
              <a:bodyPr/>
              <a:p>
                <a:endParaRPr dirty="0">
                  <a:latin typeface="Arial" panose="020B0604020202020204" pitchFamily="34" charset="0"/>
                </a:endParaRPr>
              </a:p>
            </p:txBody>
          </p:sp>
        </p:grpSp>
        <p:sp>
          <p:nvSpPr>
            <p:cNvPr id="32773" name="Text Box 24"/>
            <p:cNvSpPr txBox="1"/>
            <p:nvPr/>
          </p:nvSpPr>
          <p:spPr>
            <a:xfrm>
              <a:off x="3401" y="2893"/>
              <a:ext cx="1031" cy="619"/>
            </a:xfrm>
            <a:prstGeom prst="rect">
              <a:avLst/>
            </a:prstGeom>
            <a:noFill/>
            <a:ln w="9525">
              <a:noFill/>
            </a:ln>
          </p:spPr>
          <p:txBody>
            <a:bodyPr>
              <a:spAutoFit/>
            </a:bodyPr>
            <a:p>
              <a:pPr algn="ctr"/>
              <a:r>
                <a:rPr lang="vi-VN" altLang="en-US" sz="6000" b="1" dirty="0">
                  <a:solidFill>
                    <a:srgbClr val="FFF419"/>
                  </a:solidFill>
                  <a:latin typeface="Arial" panose="020B0604020202020204" pitchFamily="34" charset="0"/>
                </a:rPr>
                <a:t>4. Vệ sinh tai</a:t>
              </a:r>
              <a:endParaRPr lang="en-US" altLang="en-US" sz="6000" b="1" dirty="0">
                <a:solidFill>
                  <a:srgbClr val="FFF419"/>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Subtitle 2"/>
          <p:cNvSpPr>
            <a:spLocks noGrp="1"/>
          </p:cNvSpPr>
          <p:nvPr>
            <p:ph type="subTitle" idx="4294967295"/>
          </p:nvPr>
        </p:nvSpPr>
        <p:spPr>
          <a:xfrm>
            <a:off x="381000" y="1219200"/>
            <a:ext cx="8229600" cy="4724400"/>
          </a:xfrm>
          <a:ln/>
        </p:spPr>
        <p:txBody>
          <a:bodyPr vert="horz" wrap="square" lIns="0" tIns="45720" rIns="18288" bIns="45720" anchor="t" anchorCtr="0"/>
          <a:lstStyle>
            <a:lvl1pPr marL="0" lvl="0" indent="0" algn="ctr">
              <a:buClr>
                <a:srgbClr val="0BD0D9"/>
              </a:buClr>
              <a:buSzPct val="95000"/>
              <a:buFont typeface="Wingdings 2" panose="05020102010507070707" pitchFamily="18" charset="2"/>
              <a:buNone/>
              <a:defRPr/>
            </a:lvl1pPr>
            <a:lvl2pPr marL="393700" lvl="1" indent="0" algn="ctr">
              <a:buClr>
                <a:schemeClr val="accent1"/>
              </a:buClr>
              <a:buSzPct val="85000"/>
              <a:buFont typeface="Wingdings 2" panose="05020102010507070707" pitchFamily="18" charset="2"/>
              <a:buNone/>
              <a:defRPr/>
            </a:lvl2pPr>
            <a:lvl3pPr marL="668655" lvl="2" indent="0" algn="ctr">
              <a:buClr>
                <a:schemeClr val="accent2"/>
              </a:buClr>
              <a:buSzPct val="70000"/>
              <a:buFont typeface="Wingdings 2" panose="05020102010507070707" pitchFamily="18" charset="2"/>
              <a:buNone/>
              <a:defRPr/>
            </a:lvl3pPr>
            <a:lvl4pPr marL="977900" lvl="3" indent="0" algn="ctr">
              <a:buClr>
                <a:srgbClr val="0BD0D9"/>
              </a:buClr>
              <a:buSzPct val="65000"/>
              <a:buFont typeface="Wingdings 2" panose="05020102010507070707" pitchFamily="18" charset="2"/>
              <a:buNone/>
              <a:defRPr/>
            </a:lvl4pPr>
            <a:lvl5pPr marL="1252855" lvl="4" indent="0" algn="ctr">
              <a:buClr>
                <a:srgbClr val="10CF9B"/>
              </a:buClr>
              <a:buSzPct val="65000"/>
              <a:buFont typeface="Wingdings 2" panose="05020102010507070707" pitchFamily="18" charset="2"/>
              <a:buNone/>
              <a:defRPr/>
            </a:lvl5pPr>
          </a:lstStyle>
          <a:p>
            <a:pPr marL="914400" lvl="1" indent="-457200" algn="justLow" eaLnBrk="1" hangingPunct="1">
              <a:lnSpc>
                <a:spcPct val="80000"/>
              </a:lnSpc>
              <a:buClr>
                <a:srgbClr val="FFF419"/>
              </a:buClr>
              <a:buFont typeface="Wingdings" panose="05000000000000000000" pitchFamily="2" charset="2"/>
              <a:buChar char="§"/>
            </a:pPr>
            <a:r>
              <a:rPr lang="vi-VN" altLang="en-US" sz="2800" dirty="0"/>
              <a:t>Tai là cơ quan thính giác giúp cho cơ thể thu nhận được tín hiệu âm thanh từ môi trường bên ngoài tác động vào và giúp cơ thể luôn giữ được tư thế cân bằng.</a:t>
            </a:r>
            <a:r>
              <a:rPr lang="en-US" altLang="en-US" sz="2800" dirty="0"/>
              <a:t> </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Tai bị điếc thường rất dễ bị câm hay phát âm khó do không nghe được lời nói của người khác.</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Trẻ bị nghễnh ngãng hay điếc sẽ ảnh hưởng trực tiếp đến kết quả học tập vì không nghe rõ và không viết được nhanh.</a:t>
            </a:r>
            <a:r>
              <a:rPr lang="en-US" altLang="en-US" sz="2800" dirty="0"/>
              <a:t> </a:t>
            </a:r>
            <a:endParaRPr lang="sv-SE" altLang="en-US" sz="2800" dirty="0"/>
          </a:p>
        </p:txBody>
      </p:sp>
      <p:sp>
        <p:nvSpPr>
          <p:cNvPr id="33795"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sp>
        <p:nvSpPr>
          <p:cNvPr id="33796" name="Rectangle 4"/>
          <p:cNvSpPr/>
          <p:nvPr/>
        </p:nvSpPr>
        <p:spPr>
          <a:xfrm>
            <a:off x="3241675" y="168275"/>
            <a:ext cx="3006725" cy="646113"/>
          </a:xfrm>
          <a:prstGeom prst="rect">
            <a:avLst/>
          </a:prstGeom>
          <a:noFill/>
          <a:ln w="9525">
            <a:noFill/>
          </a:ln>
        </p:spPr>
        <p:txBody>
          <a:bodyPr wrap="none" anchor="ctr" anchorCtr="0">
            <a:spAutoFit/>
          </a:bodyPr>
          <a:p>
            <a:pPr algn="ctr"/>
            <a:r>
              <a:rPr lang="vi-VN" altLang="en-US" sz="3600" b="1" dirty="0">
                <a:solidFill>
                  <a:srgbClr val="FFF419"/>
                </a:solidFill>
                <a:latin typeface="Arial" panose="020B0604020202020204" pitchFamily="34" charset="0"/>
              </a:rPr>
              <a:t>4. Vệ sinh tai</a:t>
            </a:r>
            <a:endParaRPr lang="en-US" altLang="en-US" sz="3600" b="1" dirty="0">
              <a:solidFill>
                <a:srgbClr val="FFF419"/>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Subtitle 2"/>
          <p:cNvSpPr>
            <a:spLocks noGrp="1"/>
          </p:cNvSpPr>
          <p:nvPr>
            <p:ph type="subTitle" idx="4294967295"/>
          </p:nvPr>
        </p:nvSpPr>
        <p:spPr>
          <a:xfrm>
            <a:off x="228600" y="3124200"/>
            <a:ext cx="4953000" cy="914400"/>
          </a:xfrm>
          <a:ln/>
        </p:spPr>
        <p:txBody>
          <a:bodyPr vert="horz" wrap="square" lIns="0" tIns="45720" rIns="18288" bIns="45720" anchor="t" anchorCtr="0"/>
          <a:lstStyle>
            <a:lvl1pPr marL="0" lvl="0" indent="0" algn="ctr">
              <a:buClr>
                <a:srgbClr val="0BD0D9"/>
              </a:buClr>
              <a:buSzPct val="95000"/>
              <a:buFont typeface="Wingdings 2" panose="05020102010507070707" pitchFamily="18" charset="2"/>
              <a:buNone/>
              <a:defRPr/>
            </a:lvl1pPr>
            <a:lvl2pPr marL="393700" lvl="1" indent="0" algn="ctr">
              <a:buClr>
                <a:schemeClr val="accent1"/>
              </a:buClr>
              <a:buSzPct val="85000"/>
              <a:buFont typeface="Wingdings 2" panose="05020102010507070707" pitchFamily="18" charset="2"/>
              <a:buNone/>
              <a:defRPr/>
            </a:lvl2pPr>
            <a:lvl3pPr marL="668655" lvl="2" indent="0" algn="ctr">
              <a:buClr>
                <a:schemeClr val="accent2"/>
              </a:buClr>
              <a:buSzPct val="70000"/>
              <a:buFont typeface="Wingdings 2" panose="05020102010507070707" pitchFamily="18" charset="2"/>
              <a:buNone/>
              <a:defRPr/>
            </a:lvl3pPr>
            <a:lvl4pPr marL="977900" lvl="3" indent="0" algn="ctr">
              <a:buClr>
                <a:srgbClr val="0BD0D9"/>
              </a:buClr>
              <a:buSzPct val="65000"/>
              <a:buFont typeface="Wingdings 2" panose="05020102010507070707" pitchFamily="18" charset="2"/>
              <a:buNone/>
              <a:defRPr/>
            </a:lvl4pPr>
            <a:lvl5pPr marL="1252855" lvl="4" indent="0" algn="ctr">
              <a:buClr>
                <a:srgbClr val="10CF9B"/>
              </a:buClr>
              <a:buSzPct val="65000"/>
              <a:buFont typeface="Wingdings 2" panose="05020102010507070707" pitchFamily="18" charset="2"/>
              <a:buNone/>
              <a:defRPr/>
            </a:lvl5pPr>
          </a:lstStyle>
          <a:p>
            <a:pPr marL="514350" lvl="0" indent="-514350" eaLnBrk="1" hangingPunct="1">
              <a:lnSpc>
                <a:spcPct val="80000"/>
              </a:lnSpc>
              <a:buClr>
                <a:srgbClr val="FFF419"/>
              </a:buClr>
              <a:buFont typeface="Wingdings" panose="05000000000000000000" pitchFamily="2" charset="2"/>
              <a:buNone/>
            </a:pPr>
            <a:r>
              <a:rPr lang="en-US" altLang="en-US" sz="4400" b="1" i="1" dirty="0">
                <a:solidFill>
                  <a:srgbClr val="FFF419"/>
                </a:solidFill>
              </a:rPr>
              <a:t>	</a:t>
            </a:r>
            <a:r>
              <a:rPr lang="vi-VN" altLang="en-US" sz="4400" b="1" i="1" dirty="0">
                <a:solidFill>
                  <a:srgbClr val="FFF419"/>
                </a:solidFill>
              </a:rPr>
              <a:t>Vệ sinh </a:t>
            </a:r>
            <a:r>
              <a:rPr lang="en-US" altLang="en-US" sz="4400" b="1" i="1" dirty="0">
                <a:solidFill>
                  <a:srgbClr val="FFF419"/>
                </a:solidFill>
              </a:rPr>
              <a:t>cá nhân?</a:t>
            </a:r>
            <a:endParaRPr lang="en-US" altLang="en-US" sz="4400" b="1" i="1" dirty="0">
              <a:solidFill>
                <a:srgbClr val="FFF419"/>
              </a:solidFill>
            </a:endParaRPr>
          </a:p>
        </p:txBody>
      </p:sp>
      <p:sp>
        <p:nvSpPr>
          <p:cNvPr id="7171"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pic>
        <p:nvPicPr>
          <p:cNvPr id="7172" name="Picture 3" descr="Question-06.jpg"/>
          <p:cNvPicPr>
            <a:picLocks noChangeAspect="1"/>
          </p:cNvPicPr>
          <p:nvPr/>
        </p:nvPicPr>
        <p:blipFill>
          <a:blip r:embed="rId1"/>
          <a:stretch>
            <a:fillRect/>
          </a:stretch>
        </p:blipFill>
        <p:spPr>
          <a:xfrm>
            <a:off x="5383213" y="1219200"/>
            <a:ext cx="3760787" cy="467995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Subtitle 2"/>
          <p:cNvSpPr>
            <a:spLocks noGrp="1"/>
          </p:cNvSpPr>
          <p:nvPr>
            <p:ph type="subTitle" idx="4294967295"/>
          </p:nvPr>
        </p:nvSpPr>
        <p:spPr>
          <a:xfrm>
            <a:off x="381000" y="1219200"/>
            <a:ext cx="8305800" cy="4953000"/>
          </a:xfrm>
          <a:ln/>
        </p:spPr>
        <p:txBody>
          <a:bodyPr vert="horz" wrap="square" lIns="0" tIns="45720" rIns="18288" bIns="45720" anchor="t" anchorCtr="0"/>
          <a:lstStyle>
            <a:lvl1pPr marL="0" lvl="0" indent="0" algn="ctr">
              <a:buClr>
                <a:srgbClr val="0BD0D9"/>
              </a:buClr>
              <a:buSzPct val="95000"/>
              <a:buFont typeface="Wingdings 2" panose="05020102010507070707" pitchFamily="18" charset="2"/>
              <a:buNone/>
              <a:defRPr/>
            </a:lvl1pPr>
            <a:lvl2pPr marL="393700" lvl="1" indent="0" algn="ctr">
              <a:buClr>
                <a:schemeClr val="accent1"/>
              </a:buClr>
              <a:buSzPct val="85000"/>
              <a:buFont typeface="Wingdings 2" panose="05020102010507070707" pitchFamily="18" charset="2"/>
              <a:buNone/>
              <a:defRPr/>
            </a:lvl2pPr>
            <a:lvl3pPr marL="668655" lvl="2" indent="0" algn="ctr">
              <a:buClr>
                <a:schemeClr val="accent2"/>
              </a:buClr>
              <a:buSzPct val="70000"/>
              <a:buFont typeface="Wingdings 2" panose="05020102010507070707" pitchFamily="18" charset="2"/>
              <a:buNone/>
              <a:defRPr/>
            </a:lvl3pPr>
            <a:lvl4pPr marL="977900" lvl="3" indent="0" algn="ctr">
              <a:buClr>
                <a:srgbClr val="0BD0D9"/>
              </a:buClr>
              <a:buSzPct val="65000"/>
              <a:buFont typeface="Wingdings 2" panose="05020102010507070707" pitchFamily="18" charset="2"/>
              <a:buNone/>
              <a:defRPr/>
            </a:lvl4pPr>
            <a:lvl5pPr marL="1252855" lvl="4" indent="0" algn="ctr">
              <a:buClr>
                <a:srgbClr val="10CF9B"/>
              </a:buClr>
              <a:buSzPct val="65000"/>
              <a:buFont typeface="Wingdings 2" panose="05020102010507070707" pitchFamily="18" charset="2"/>
              <a:buNone/>
              <a:defRPr/>
            </a:lvl5pPr>
          </a:lstStyle>
          <a:p>
            <a:pPr marL="914400" lvl="1" indent="-457200" algn="justLow" eaLnBrk="1" hangingPunct="1">
              <a:lnSpc>
                <a:spcPct val="80000"/>
              </a:lnSpc>
              <a:buClr>
                <a:srgbClr val="FFF419"/>
              </a:buClr>
              <a:buFont typeface="Wingdings" panose="05000000000000000000" pitchFamily="2" charset="2"/>
              <a:buChar char="§"/>
            </a:pPr>
            <a:r>
              <a:rPr lang="vi-VN" altLang="en-US" sz="2800" dirty="0"/>
              <a:t>Hàng ngày rửa sạch vành tai, mặt sau tai, ống tai bằng khăn mềm. </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Tránh tiếng ồn, tiếng động mạnh và âm thanh có cường độ lớn (gây rách màng nhĩ dẫn tới điếc).</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Không dùng vật cứng nhọn để chọc vào tai (lấy dáy tai) hoặc cho những hạt nhỏ lọt vào tai (hạt đậu, hạt lạc…) vì sẽ gây ra hậu quả nguy hiểm. </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Nếu tai có mủ phải dùng bông sạch thấm cho hết, sau đó đi khám và điều trị.</a:t>
            </a:r>
            <a:r>
              <a:rPr lang="en-US" altLang="en-US" sz="2800" dirty="0"/>
              <a:t> </a:t>
            </a:r>
            <a:endParaRPr lang="sv-SE" altLang="en-US" sz="2800" dirty="0"/>
          </a:p>
        </p:txBody>
      </p:sp>
      <p:sp>
        <p:nvSpPr>
          <p:cNvPr id="34819"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sp>
        <p:nvSpPr>
          <p:cNvPr id="34820" name="Rectangle 4"/>
          <p:cNvSpPr/>
          <p:nvPr/>
        </p:nvSpPr>
        <p:spPr>
          <a:xfrm>
            <a:off x="2135188" y="198438"/>
            <a:ext cx="5256212" cy="584200"/>
          </a:xfrm>
          <a:prstGeom prst="rect">
            <a:avLst/>
          </a:prstGeom>
          <a:noFill/>
          <a:ln w="9525">
            <a:noFill/>
          </a:ln>
        </p:spPr>
        <p:txBody>
          <a:bodyPr wrap="none" anchor="ctr" anchorCtr="0">
            <a:spAutoFit/>
          </a:bodyPr>
          <a:p>
            <a:pPr algn="ctr"/>
            <a:r>
              <a:rPr lang="vi-VN" altLang="en-US" sz="3200" b="1" i="1" dirty="0">
                <a:solidFill>
                  <a:srgbClr val="FFF419"/>
                </a:solidFill>
                <a:latin typeface="Arial" panose="020B0604020202020204" pitchFamily="34" charset="0"/>
              </a:rPr>
              <a:t>Để giữ gìn vệ sinh tai cần</a:t>
            </a:r>
            <a:r>
              <a:rPr lang="en-US" altLang="en-US" sz="3200" b="1" dirty="0">
                <a:solidFill>
                  <a:srgbClr val="FFF419"/>
                </a:solidFill>
                <a:latin typeface="Arial" panose="020B0604020202020204" pitchFamily="34" charset="0"/>
              </a:rPr>
              <a:t> </a:t>
            </a:r>
            <a:endParaRPr lang="en-US" altLang="en-US" sz="3200" b="1" dirty="0">
              <a:solidFill>
                <a:srgbClr val="FFF419"/>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grpSp>
        <p:nvGrpSpPr>
          <p:cNvPr id="2" name="Group 10"/>
          <p:cNvGrpSpPr/>
          <p:nvPr/>
        </p:nvGrpSpPr>
        <p:grpSpPr>
          <a:xfrm>
            <a:off x="0" y="2209800"/>
            <a:ext cx="9144000" cy="2438400"/>
            <a:chOff x="2935" y="816"/>
            <a:chExt cx="1513" cy="543"/>
          </a:xfrm>
        </p:grpSpPr>
        <p:grpSp>
          <p:nvGrpSpPr>
            <p:cNvPr id="35844" name="Group 11"/>
            <p:cNvGrpSpPr/>
            <p:nvPr/>
          </p:nvGrpSpPr>
          <p:grpSpPr>
            <a:xfrm>
              <a:off x="3011" y="816"/>
              <a:ext cx="1362" cy="543"/>
              <a:chOff x="1066" y="1920"/>
              <a:chExt cx="4168" cy="1680"/>
            </a:xfrm>
          </p:grpSpPr>
          <p:sp>
            <p:nvSpPr>
              <p:cNvPr id="35846" name="Oval 12"/>
              <p:cNvSpPr/>
              <p:nvPr/>
            </p:nvSpPr>
            <p:spPr>
              <a:xfrm>
                <a:off x="1066" y="1920"/>
                <a:ext cx="4168" cy="1680"/>
              </a:xfrm>
              <a:prstGeom prst="ellipse">
                <a:avLst/>
              </a:prstGeom>
              <a:gradFill rotWithShape="1">
                <a:gsLst>
                  <a:gs pos="0">
                    <a:srgbClr val="CCCC00"/>
                  </a:gs>
                  <a:gs pos="100000">
                    <a:srgbClr val="323200"/>
                  </a:gs>
                </a:gsLst>
                <a:lin ang="5400000" scaled="1"/>
                <a:tileRect/>
              </a:gradFill>
              <a:ln w="9525" cap="flat" cmpd="sng">
                <a:solidFill>
                  <a:srgbClr val="000000"/>
                </a:solidFill>
                <a:prstDash val="solid"/>
                <a:headEnd type="none" w="med" len="med"/>
                <a:tailEnd type="none" w="med" len="med"/>
              </a:ln>
            </p:spPr>
            <p:txBody>
              <a:bodyPr wrap="none" anchor="ctr" anchorCtr="0"/>
              <a:p>
                <a:endParaRPr lang="en-US" altLang="en-US" dirty="0">
                  <a:latin typeface="Arial" panose="020B0604020202020204" pitchFamily="34" charset="0"/>
                </a:endParaRPr>
              </a:p>
            </p:txBody>
          </p:sp>
          <p:sp>
            <p:nvSpPr>
              <p:cNvPr id="35847" name="Freeform 13"/>
              <p:cNvSpPr/>
              <p:nvPr/>
            </p:nvSpPr>
            <p:spPr>
              <a:xfrm>
                <a:off x="1489" y="1948"/>
                <a:ext cx="3241" cy="634"/>
              </a:xfrm>
              <a:custGeom>
                <a:avLst/>
                <a:gdLst>
                  <a:gd name="txL" fmla="*/ 0 w 1321"/>
                  <a:gd name="txT" fmla="*/ 0 h 712"/>
                  <a:gd name="txR" fmla="*/ 1321 w 1321"/>
                  <a:gd name="txB" fmla="*/ 712 h 712"/>
                </a:gdLst>
                <a:ahLst/>
                <a:cxnLst>
                  <a:cxn ang="0">
                    <a:pos x="696143" y="177"/>
                  </a:cxn>
                  <a:cxn ang="0">
                    <a:pos x="704666" y="197"/>
                  </a:cxn>
                  <a:cxn ang="0">
                    <a:pos x="706911" y="214"/>
                  </a:cxn>
                  <a:cxn ang="0">
                    <a:pos x="703601" y="229"/>
                  </a:cxn>
                  <a:cxn ang="0">
                    <a:pos x="694627" y="243"/>
                  </a:cxn>
                  <a:cxn ang="0">
                    <a:pos x="680666" y="257"/>
                  </a:cxn>
                  <a:cxn ang="0">
                    <a:pos x="662987" y="268"/>
                  </a:cxn>
                  <a:cxn ang="0">
                    <a:pos x="639878" y="279"/>
                  </a:cxn>
                  <a:cxn ang="0">
                    <a:pos x="613756" y="289"/>
                  </a:cxn>
                  <a:cxn ang="0">
                    <a:pos x="584290" y="296"/>
                  </a:cxn>
                  <a:cxn ang="0">
                    <a:pos x="551784" y="303"/>
                  </a:cxn>
                  <a:cxn ang="0">
                    <a:pos x="517377" y="307"/>
                  </a:cxn>
                  <a:cxn ang="0">
                    <a:pos x="479408" y="313"/>
                  </a:cxn>
                  <a:cxn ang="0">
                    <a:pos x="441024" y="315"/>
                  </a:cxn>
                  <a:cxn ang="0">
                    <a:pos x="425263" y="316"/>
                  </a:cxn>
                  <a:cxn ang="0">
                    <a:pos x="254795" y="316"/>
                  </a:cxn>
                  <a:cxn ang="0">
                    <a:pos x="252550" y="316"/>
                  </a:cxn>
                  <a:cxn ang="0">
                    <a:pos x="218774" y="314"/>
                  </a:cxn>
                  <a:cxn ang="0">
                    <a:pos x="186241" y="313"/>
                  </a:cxn>
                  <a:cxn ang="0">
                    <a:pos x="155036" y="309"/>
                  </a:cxn>
                  <a:cxn ang="0">
                    <a:pos x="125872" y="306"/>
                  </a:cxn>
                  <a:cxn ang="0">
                    <a:pos x="99465" y="300"/>
                  </a:cxn>
                  <a:cxn ang="0">
                    <a:pos x="75483" y="293"/>
                  </a:cxn>
                  <a:cxn ang="0">
                    <a:pos x="54493" y="288"/>
                  </a:cxn>
                  <a:cxn ang="0">
                    <a:pos x="35725" y="280"/>
                  </a:cxn>
                  <a:cxn ang="0">
                    <a:pos x="20984" y="270"/>
                  </a:cxn>
                  <a:cxn ang="0">
                    <a:pos x="9600" y="258"/>
                  </a:cxn>
                  <a:cxn ang="0">
                    <a:pos x="3293" y="246"/>
                  </a:cxn>
                  <a:cxn ang="0">
                    <a:pos x="0" y="232"/>
                  </a:cxn>
                  <a:cxn ang="0">
                    <a:pos x="0" y="231"/>
                  </a:cxn>
                  <a:cxn ang="0">
                    <a:pos x="2215" y="215"/>
                  </a:cxn>
                  <a:cxn ang="0">
                    <a:pos x="8553" y="198"/>
                  </a:cxn>
                  <a:cxn ang="0">
                    <a:pos x="27280" y="164"/>
                  </a:cxn>
                  <a:cxn ang="0">
                    <a:pos x="50406" y="133"/>
                  </a:cxn>
                  <a:cxn ang="0">
                    <a:pos x="78775" y="105"/>
                  </a:cxn>
                  <a:cxn ang="0">
                    <a:pos x="109240" y="78"/>
                  </a:cxn>
                  <a:cxn ang="0">
                    <a:pos x="144358" y="54"/>
                  </a:cxn>
                  <a:cxn ang="0">
                    <a:pos x="182580" y="37"/>
                  </a:cxn>
                  <a:cxn ang="0">
                    <a:pos x="222066" y="20"/>
                  </a:cxn>
                  <a:cxn ang="0">
                    <a:pos x="265870" y="10"/>
                  </a:cxn>
                  <a:cxn ang="0">
                    <a:pos x="310768" y="4"/>
                  </a:cxn>
                  <a:cxn ang="0">
                    <a:pos x="356829" y="0"/>
                  </a:cxn>
                  <a:cxn ang="0">
                    <a:pos x="356829" y="0"/>
                  </a:cxn>
                  <a:cxn ang="0">
                    <a:pos x="406067" y="4"/>
                  </a:cxn>
                  <a:cxn ang="0">
                    <a:pos x="453205" y="10"/>
                  </a:cxn>
                  <a:cxn ang="0">
                    <a:pos x="498785" y="23"/>
                  </a:cxn>
                  <a:cxn ang="0">
                    <a:pos x="540486" y="40"/>
                  </a:cxn>
                  <a:cxn ang="0">
                    <a:pos x="579077" y="61"/>
                  </a:cxn>
                  <a:cxn ang="0">
                    <a:pos x="614801" y="86"/>
                  </a:cxn>
                  <a:cxn ang="0">
                    <a:pos x="646434" y="113"/>
                  </a:cxn>
                  <a:cxn ang="0">
                    <a:pos x="673034" y="144"/>
                  </a:cxn>
                  <a:cxn ang="0">
                    <a:pos x="696143" y="177"/>
                  </a:cxn>
                  <a:cxn ang="0">
                    <a:pos x="696143" y="177"/>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CCC00"/>
                  </a:gs>
                </a:gsLst>
                <a:lin ang="5400000" scaled="1"/>
                <a:tileRect/>
              </a:gradFill>
              <a:ln w="0">
                <a:noFill/>
              </a:ln>
            </p:spPr>
            <p:txBody>
              <a:bodyPr/>
              <a:p>
                <a:endParaRPr dirty="0">
                  <a:latin typeface="Arial" panose="020B0604020202020204" pitchFamily="34" charset="0"/>
                </a:endParaRPr>
              </a:p>
            </p:txBody>
          </p:sp>
        </p:grpSp>
        <p:sp>
          <p:nvSpPr>
            <p:cNvPr id="35845" name="Text Box 14"/>
            <p:cNvSpPr txBox="1"/>
            <p:nvPr/>
          </p:nvSpPr>
          <p:spPr>
            <a:xfrm>
              <a:off x="2935" y="1003"/>
              <a:ext cx="1513" cy="226"/>
            </a:xfrm>
            <a:prstGeom prst="rect">
              <a:avLst/>
            </a:prstGeom>
            <a:noFill/>
            <a:ln w="9525">
              <a:noFill/>
            </a:ln>
          </p:spPr>
          <p:txBody>
            <a:bodyPr>
              <a:spAutoFit/>
            </a:bodyPr>
            <a:p>
              <a:pPr algn="ctr"/>
              <a:r>
                <a:rPr lang="vi-VN" altLang="en-US" sz="6000" b="1" dirty="0">
                  <a:solidFill>
                    <a:srgbClr val="000066"/>
                  </a:solidFill>
                  <a:latin typeface="Arial" panose="020B0604020202020204" pitchFamily="34" charset="0"/>
                </a:rPr>
                <a:t>5. Vệ sinh mũi họng</a:t>
              </a:r>
              <a:endParaRPr lang="en-US" altLang="en-US" sz="6000" b="1" dirty="0">
                <a:solidFill>
                  <a:srgbClr val="000066"/>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Subtitle 2"/>
          <p:cNvSpPr>
            <a:spLocks noGrp="1"/>
          </p:cNvSpPr>
          <p:nvPr>
            <p:ph type="subTitle" idx="4294967295"/>
          </p:nvPr>
        </p:nvSpPr>
        <p:spPr>
          <a:xfrm>
            <a:off x="304800" y="990600"/>
            <a:ext cx="8382000" cy="5486400"/>
          </a:xfrm>
          <a:ln/>
        </p:spPr>
        <p:txBody>
          <a:bodyPr vert="horz" wrap="square" lIns="0" tIns="45720" rIns="18288" bIns="45720" anchor="t" anchorCtr="0"/>
          <a:lstStyle>
            <a:lvl1pPr marL="0" lvl="0" indent="0" algn="ctr">
              <a:buClr>
                <a:srgbClr val="0BD0D9"/>
              </a:buClr>
              <a:buSzPct val="95000"/>
              <a:buFont typeface="Wingdings 2" panose="05020102010507070707" pitchFamily="18" charset="2"/>
              <a:buNone/>
              <a:defRPr/>
            </a:lvl1pPr>
            <a:lvl2pPr marL="393700" lvl="1" indent="0" algn="ctr">
              <a:buClr>
                <a:schemeClr val="accent1"/>
              </a:buClr>
              <a:buSzPct val="85000"/>
              <a:buFont typeface="Wingdings 2" panose="05020102010507070707" pitchFamily="18" charset="2"/>
              <a:buNone/>
              <a:defRPr/>
            </a:lvl2pPr>
            <a:lvl3pPr marL="668655" lvl="2" indent="0" algn="ctr">
              <a:buClr>
                <a:schemeClr val="accent2"/>
              </a:buClr>
              <a:buSzPct val="70000"/>
              <a:buFont typeface="Wingdings 2" panose="05020102010507070707" pitchFamily="18" charset="2"/>
              <a:buNone/>
              <a:defRPr/>
            </a:lvl3pPr>
            <a:lvl4pPr marL="977900" lvl="3" indent="0" algn="ctr">
              <a:buClr>
                <a:srgbClr val="0BD0D9"/>
              </a:buClr>
              <a:buSzPct val="65000"/>
              <a:buFont typeface="Wingdings 2" panose="05020102010507070707" pitchFamily="18" charset="2"/>
              <a:buNone/>
              <a:defRPr/>
            </a:lvl4pPr>
            <a:lvl5pPr marL="1252855" lvl="4" indent="0" algn="ctr">
              <a:buClr>
                <a:srgbClr val="10CF9B"/>
              </a:buClr>
              <a:buSzPct val="65000"/>
              <a:buFont typeface="Wingdings 2" panose="05020102010507070707" pitchFamily="18" charset="2"/>
              <a:buNone/>
              <a:defRPr/>
            </a:lvl5pPr>
          </a:lstStyle>
          <a:p>
            <a:pPr marL="914400" lvl="1" indent="-457200" algn="justLow" eaLnBrk="1" hangingPunct="1">
              <a:lnSpc>
                <a:spcPct val="80000"/>
              </a:lnSpc>
              <a:buClr>
                <a:srgbClr val="FFF419"/>
              </a:buClr>
              <a:buFont typeface="Wingdings" panose="05000000000000000000" pitchFamily="2" charset="2"/>
              <a:buChar char="§"/>
            </a:pPr>
            <a:r>
              <a:rPr lang="vi-VN" altLang="en-US" sz="2800" dirty="0"/>
              <a:t>Mũi là cơ quan khứu giác giúp chúng ta phân biệt được các mùi khác nhau của vật chất. Mũi là một bộ phận của hệ hô hấp. </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Lông và các chất bên trong lỗ mũi có tác dụng lọc sạch bụi không để lọt vào bộ máy hô hấp khi ta thở. </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Hệ thống mao mạch trong lỗ mũi có tác dụng sưởi ấm không khí trước khi vào phổi, giúp cơ thể tránh được nhiễm lạnh. </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Các chất nhầy trong mũi còn có tác dụng diệt vi khuẩn gây bệnh.</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Họng là ngã ba đường của bộ máy hô hấp và bộ máy tiêu hóa nên tập trung nhiều loại vi khuẩn.</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Khi họng bị viêm dễ gây ra các bệnh nguy hiểm như viêm phổi cấp, viêm thận cấp…</a:t>
            </a:r>
            <a:endParaRPr lang="sv-SE" altLang="en-US" sz="2800" dirty="0"/>
          </a:p>
        </p:txBody>
      </p:sp>
      <p:sp>
        <p:nvSpPr>
          <p:cNvPr id="36867"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sp>
        <p:nvSpPr>
          <p:cNvPr id="36868" name="Rectangle 4"/>
          <p:cNvSpPr/>
          <p:nvPr/>
        </p:nvSpPr>
        <p:spPr>
          <a:xfrm>
            <a:off x="2465388" y="168275"/>
            <a:ext cx="4545012" cy="646113"/>
          </a:xfrm>
          <a:prstGeom prst="rect">
            <a:avLst/>
          </a:prstGeom>
          <a:noFill/>
          <a:ln w="9525">
            <a:noFill/>
          </a:ln>
        </p:spPr>
        <p:txBody>
          <a:bodyPr wrap="none" anchor="ctr" anchorCtr="0">
            <a:spAutoFit/>
          </a:bodyPr>
          <a:p>
            <a:pPr algn="ctr"/>
            <a:r>
              <a:rPr lang="vi-VN" altLang="en-US" sz="3600" b="1" dirty="0">
                <a:solidFill>
                  <a:srgbClr val="FFF419"/>
                </a:solidFill>
                <a:latin typeface="Arial" panose="020B0604020202020204" pitchFamily="34" charset="0"/>
              </a:rPr>
              <a:t>5. Vệ sinh mũi họng</a:t>
            </a:r>
            <a:endParaRPr lang="en-US" altLang="en-US" sz="3600" b="1" dirty="0">
              <a:solidFill>
                <a:srgbClr val="FFF419"/>
              </a:solidFill>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Subtitle 2"/>
          <p:cNvSpPr>
            <a:spLocks noGrp="1"/>
          </p:cNvSpPr>
          <p:nvPr>
            <p:ph type="subTitle" idx="4294967295"/>
          </p:nvPr>
        </p:nvSpPr>
        <p:spPr>
          <a:xfrm>
            <a:off x="457200" y="1219200"/>
            <a:ext cx="8229600" cy="4648200"/>
          </a:xfrm>
          <a:ln/>
        </p:spPr>
        <p:txBody>
          <a:bodyPr vert="horz" wrap="square" lIns="0" tIns="45720" rIns="18288" bIns="45720" anchor="t" anchorCtr="0"/>
          <a:lstStyle>
            <a:lvl1pPr marL="0" lvl="0" indent="0" algn="ctr">
              <a:buClr>
                <a:srgbClr val="0BD0D9"/>
              </a:buClr>
              <a:buSzPct val="95000"/>
              <a:buFont typeface="Wingdings 2" panose="05020102010507070707" pitchFamily="18" charset="2"/>
              <a:buNone/>
              <a:defRPr/>
            </a:lvl1pPr>
            <a:lvl2pPr marL="393700" lvl="1" indent="0" algn="ctr">
              <a:buClr>
                <a:schemeClr val="accent1"/>
              </a:buClr>
              <a:buSzPct val="85000"/>
              <a:buFont typeface="Wingdings 2" panose="05020102010507070707" pitchFamily="18" charset="2"/>
              <a:buNone/>
              <a:defRPr/>
            </a:lvl2pPr>
            <a:lvl3pPr marL="668655" lvl="2" indent="0" algn="ctr">
              <a:buClr>
                <a:schemeClr val="accent2"/>
              </a:buClr>
              <a:buSzPct val="70000"/>
              <a:buFont typeface="Wingdings 2" panose="05020102010507070707" pitchFamily="18" charset="2"/>
              <a:buNone/>
              <a:defRPr/>
            </a:lvl3pPr>
            <a:lvl4pPr marL="977900" lvl="3" indent="0" algn="ctr">
              <a:buClr>
                <a:srgbClr val="0BD0D9"/>
              </a:buClr>
              <a:buSzPct val="65000"/>
              <a:buFont typeface="Wingdings 2" panose="05020102010507070707" pitchFamily="18" charset="2"/>
              <a:buNone/>
              <a:defRPr/>
            </a:lvl4pPr>
            <a:lvl5pPr marL="1252855" lvl="4" indent="0" algn="ctr">
              <a:buClr>
                <a:srgbClr val="10CF9B"/>
              </a:buClr>
              <a:buSzPct val="65000"/>
              <a:buFont typeface="Wingdings 2" panose="05020102010507070707" pitchFamily="18" charset="2"/>
              <a:buNone/>
              <a:defRPr/>
            </a:lvl5pPr>
          </a:lstStyle>
          <a:p>
            <a:pPr marL="914400" lvl="1" indent="-457200" algn="justLow" eaLnBrk="1" hangingPunct="1">
              <a:lnSpc>
                <a:spcPct val="80000"/>
              </a:lnSpc>
              <a:buClr>
                <a:srgbClr val="FFF419"/>
              </a:buClr>
              <a:buFont typeface="Wingdings" panose="05000000000000000000" pitchFamily="2" charset="2"/>
              <a:buChar char="§"/>
            </a:pPr>
            <a:r>
              <a:rPr lang="vi-VN" altLang="en-US" sz="2800" dirty="0"/>
              <a:t>Luôn lau rửa sạch sẽ hai lỗ mũi bằng khăn mặt sạch, ướt, không dùng các vật cứng nhọn nhét vào lỗ mũi.</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Tập thói quen thở bằng mũi, không thở bằng miệng, giữ ấm niêm mạc họng, về mùa đông cần phải có khăn quàng cổ.</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Đeo khẩu trang để tránh bụi khi quét nhà, dọn vệ sinh lớp học, sân trường.</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Không hút thuốc lá hay uống rượu vì nó sẽ gây hư hại niêm mạc họng.</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Khi bị viêm mũi họng phải đi khám và điều trị.</a:t>
            </a:r>
            <a:r>
              <a:rPr lang="en-US" altLang="en-US" sz="2800" dirty="0"/>
              <a:t> </a:t>
            </a:r>
            <a:endParaRPr lang="sv-SE" altLang="en-US" sz="2800" dirty="0"/>
          </a:p>
        </p:txBody>
      </p:sp>
      <p:sp>
        <p:nvSpPr>
          <p:cNvPr id="37891"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sp>
        <p:nvSpPr>
          <p:cNvPr id="37892" name="Rectangle 4"/>
          <p:cNvSpPr/>
          <p:nvPr/>
        </p:nvSpPr>
        <p:spPr>
          <a:xfrm>
            <a:off x="2163763" y="168275"/>
            <a:ext cx="5075237" cy="579438"/>
          </a:xfrm>
          <a:prstGeom prst="rect">
            <a:avLst/>
          </a:prstGeom>
          <a:noFill/>
          <a:ln w="9525">
            <a:noFill/>
          </a:ln>
        </p:spPr>
        <p:txBody>
          <a:bodyPr wrap="none" anchor="ctr" anchorCtr="0">
            <a:spAutoFit/>
          </a:bodyPr>
          <a:p>
            <a:pPr algn="ctr"/>
            <a:r>
              <a:rPr lang="vi-VN" altLang="en-US" sz="3200" b="1" i="1" dirty="0">
                <a:solidFill>
                  <a:srgbClr val="FFF419"/>
                </a:solidFill>
                <a:latin typeface="Arial" panose="020B0604020202020204" pitchFamily="34" charset="0"/>
              </a:rPr>
              <a:t>Để vệ sinh mũi họng cần</a:t>
            </a:r>
            <a:r>
              <a:rPr lang="en-US" altLang="en-US" sz="3200" dirty="0">
                <a:solidFill>
                  <a:srgbClr val="FFF419"/>
                </a:solidFill>
                <a:latin typeface="Arial" panose="020B0604020202020204" pitchFamily="34" charset="0"/>
              </a:rPr>
              <a:t> </a:t>
            </a:r>
            <a:endParaRPr lang="en-US" altLang="en-US" sz="3200" dirty="0">
              <a:solidFill>
                <a:srgbClr val="FFF419"/>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grpSp>
        <p:nvGrpSpPr>
          <p:cNvPr id="2" name="Group 11"/>
          <p:cNvGrpSpPr/>
          <p:nvPr/>
        </p:nvGrpSpPr>
        <p:grpSpPr>
          <a:xfrm>
            <a:off x="304800" y="1905000"/>
            <a:ext cx="8382000" cy="3352800"/>
            <a:chOff x="1997" y="1314"/>
            <a:chExt cx="1889" cy="1009"/>
          </a:xfrm>
        </p:grpSpPr>
        <p:grpSp>
          <p:nvGrpSpPr>
            <p:cNvPr id="38917" name="Group 12"/>
            <p:cNvGrpSpPr/>
            <p:nvPr/>
          </p:nvGrpSpPr>
          <p:grpSpPr>
            <a:xfrm>
              <a:off x="1997" y="1404"/>
              <a:ext cx="1889" cy="919"/>
              <a:chOff x="1973" y="1027"/>
              <a:chExt cx="1926" cy="937"/>
            </a:xfrm>
          </p:grpSpPr>
          <p:sp>
            <p:nvSpPr>
              <p:cNvPr id="38922" name="Oval 13"/>
              <p:cNvSpPr>
                <a:spLocks noChangeArrowheads="1"/>
              </p:cNvSpPr>
              <p:nvPr/>
            </p:nvSpPr>
            <p:spPr bwMode="gray">
              <a:xfrm>
                <a:off x="1994" y="1057"/>
                <a:ext cx="1905" cy="907"/>
              </a:xfrm>
              <a:prstGeom prst="ellipse">
                <a:avLst/>
              </a:prstGeom>
              <a:gradFill rotWithShape="1">
                <a:gsLst>
                  <a:gs pos="0">
                    <a:srgbClr val="204882"/>
                  </a:gs>
                  <a:gs pos="100000">
                    <a:srgbClr val="3371CD"/>
                  </a:gs>
                </a:gsLst>
                <a:lin ang="2700000" scaled="1"/>
              </a:gradFill>
              <a:ln w="9525">
                <a:noFill/>
                <a:round/>
              </a:ln>
              <a:effectLst>
                <a:outerShdw dist="35921" dir="2700000" algn="ctr" rotWithShape="0">
                  <a:srgbClr val="000000"/>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2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38923" name="Oval 14"/>
              <p:cNvSpPr/>
              <p:nvPr/>
            </p:nvSpPr>
            <p:spPr>
              <a:xfrm>
                <a:off x="1973" y="1027"/>
                <a:ext cx="1905" cy="907"/>
              </a:xfrm>
              <a:prstGeom prst="ellipse">
                <a:avLst/>
              </a:prstGeom>
              <a:gradFill rotWithShape="1">
                <a:gsLst>
                  <a:gs pos="0">
                    <a:srgbClr val="A5C0E9"/>
                  </a:gs>
                  <a:gs pos="100000">
                    <a:srgbClr val="3371CD"/>
                  </a:gs>
                </a:gsLst>
                <a:lin ang="2700000" scaled="1"/>
                <a:tileRect/>
              </a:gradFill>
              <a:ln w="9525">
                <a:noFill/>
              </a:ln>
            </p:spPr>
            <p:txBody>
              <a:bodyPr wrap="none" anchor="ctr" anchorCtr="0"/>
              <a:p>
                <a:endParaRPr lang="en-US" altLang="en-US" dirty="0">
                  <a:latin typeface="Arial" panose="020B0604020202020204" pitchFamily="34" charset="0"/>
                </a:endParaRPr>
              </a:p>
            </p:txBody>
          </p:sp>
        </p:grpSp>
        <p:sp>
          <p:nvSpPr>
            <p:cNvPr id="38918" name="Oval 15"/>
            <p:cNvSpPr/>
            <p:nvPr/>
          </p:nvSpPr>
          <p:spPr>
            <a:xfrm>
              <a:off x="2086" y="1314"/>
              <a:ext cx="1691" cy="845"/>
            </a:xfrm>
            <a:prstGeom prst="ellipse">
              <a:avLst/>
            </a:prstGeom>
            <a:gradFill rotWithShape="1">
              <a:gsLst>
                <a:gs pos="0">
                  <a:srgbClr val="6A583B"/>
                </a:gs>
                <a:gs pos="100000">
                  <a:srgbClr val="E6BF80"/>
                </a:gs>
              </a:gsLst>
              <a:lin ang="2700000" scaled="1"/>
              <a:tileRect/>
            </a:gradFill>
            <a:ln w="9525">
              <a:noFill/>
            </a:ln>
          </p:spPr>
          <p:txBody>
            <a:bodyPr vert="eaVert" wrap="none" anchor="ctr" anchorCtr="0"/>
            <a:p>
              <a:endParaRPr lang="en-US" altLang="en-US" dirty="0">
                <a:latin typeface="Arial" panose="020B0604020202020204" pitchFamily="34" charset="0"/>
              </a:endParaRPr>
            </a:p>
          </p:txBody>
        </p:sp>
        <p:sp>
          <p:nvSpPr>
            <p:cNvPr id="38919" name="Oval 16"/>
            <p:cNvSpPr/>
            <p:nvPr/>
          </p:nvSpPr>
          <p:spPr>
            <a:xfrm>
              <a:off x="2108" y="1319"/>
              <a:ext cx="1650" cy="824"/>
            </a:xfrm>
            <a:prstGeom prst="ellipse">
              <a:avLst/>
            </a:prstGeom>
            <a:gradFill rotWithShape="1">
              <a:gsLst>
                <a:gs pos="0">
                  <a:srgbClr val="E6BF80">
                    <a:alpha val="0"/>
                  </a:srgbClr>
                </a:gs>
                <a:gs pos="100000">
                  <a:srgbClr val="F6E9D3"/>
                </a:gs>
              </a:gsLst>
              <a:lin ang="2700000" scaled="1"/>
              <a:tileRect/>
            </a:gradFill>
            <a:ln w="9525">
              <a:noFill/>
            </a:ln>
          </p:spPr>
          <p:txBody>
            <a:bodyPr vert="eaVert" wrap="none" anchor="ctr" anchorCtr="0"/>
            <a:p>
              <a:endParaRPr lang="en-US" altLang="en-US" dirty="0">
                <a:latin typeface="Arial" panose="020B0604020202020204" pitchFamily="34" charset="0"/>
              </a:endParaRPr>
            </a:p>
          </p:txBody>
        </p:sp>
        <p:sp>
          <p:nvSpPr>
            <p:cNvPr id="38920" name="Oval 17"/>
            <p:cNvSpPr/>
            <p:nvPr/>
          </p:nvSpPr>
          <p:spPr>
            <a:xfrm>
              <a:off x="2125" y="1327"/>
              <a:ext cx="1570" cy="770"/>
            </a:xfrm>
            <a:prstGeom prst="ellipse">
              <a:avLst/>
            </a:prstGeom>
            <a:gradFill rotWithShape="1">
              <a:gsLst>
                <a:gs pos="0">
                  <a:srgbClr val="B69765"/>
                </a:gs>
                <a:gs pos="100000">
                  <a:srgbClr val="E6BF80">
                    <a:alpha val="48000"/>
                  </a:srgbClr>
                </a:gs>
              </a:gsLst>
              <a:lin ang="2700000" scaled="1"/>
              <a:tileRect/>
            </a:gradFill>
            <a:ln w="9525">
              <a:noFill/>
            </a:ln>
          </p:spPr>
          <p:txBody>
            <a:bodyPr vert="eaVert" wrap="none" anchor="ctr" anchorCtr="0"/>
            <a:p>
              <a:endParaRPr lang="en-US" altLang="en-US" dirty="0">
                <a:latin typeface="Arial" panose="020B0604020202020204" pitchFamily="34" charset="0"/>
              </a:endParaRPr>
            </a:p>
          </p:txBody>
        </p:sp>
        <p:sp>
          <p:nvSpPr>
            <p:cNvPr id="38921" name="Oval 18"/>
            <p:cNvSpPr/>
            <p:nvPr/>
          </p:nvSpPr>
          <p:spPr>
            <a:xfrm>
              <a:off x="2208" y="1344"/>
              <a:ext cx="1382" cy="624"/>
            </a:xfrm>
            <a:prstGeom prst="ellipse">
              <a:avLst/>
            </a:prstGeom>
            <a:gradFill rotWithShape="1">
              <a:gsLst>
                <a:gs pos="0">
                  <a:srgbClr val="FFFFFF"/>
                </a:gs>
                <a:gs pos="100000">
                  <a:srgbClr val="E6BF80">
                    <a:alpha val="37999"/>
                  </a:srgbClr>
                </a:gs>
              </a:gsLst>
              <a:lin ang="2700000" scaled="1"/>
              <a:tileRect/>
            </a:gradFill>
            <a:ln w="9525">
              <a:noFill/>
            </a:ln>
          </p:spPr>
          <p:txBody>
            <a:bodyPr vert="eaVert" wrap="none" anchor="ctr" anchorCtr="0"/>
            <a:p>
              <a:endParaRPr lang="en-US" altLang="en-US" dirty="0">
                <a:latin typeface="Arial" panose="020B0604020202020204" pitchFamily="34" charset="0"/>
              </a:endParaRPr>
            </a:p>
          </p:txBody>
        </p:sp>
      </p:grpSp>
      <p:sp>
        <p:nvSpPr>
          <p:cNvPr id="19" name="Rectangle 18"/>
          <p:cNvSpPr/>
          <p:nvPr/>
        </p:nvSpPr>
        <p:spPr>
          <a:xfrm>
            <a:off x="2238375" y="2057400"/>
            <a:ext cx="4543425" cy="1938338"/>
          </a:xfrm>
          <a:prstGeom prst="rect">
            <a:avLst/>
          </a:prstGeom>
          <a:noFill/>
          <a:ln w="9525">
            <a:noFill/>
          </a:ln>
        </p:spPr>
        <p:txBody>
          <a:bodyPr wrap="none">
            <a:spAutoFit/>
          </a:bodyPr>
          <a:p>
            <a:pPr algn="ctr"/>
            <a:r>
              <a:rPr lang="vi-VN" altLang="en-US" sz="6000" b="1" dirty="0">
                <a:solidFill>
                  <a:srgbClr val="FF0000"/>
                </a:solidFill>
                <a:latin typeface="Arial" panose="020B0604020202020204" pitchFamily="34" charset="0"/>
              </a:rPr>
              <a:t>6. Vệ sinh </a:t>
            </a:r>
            <a:endParaRPr lang="en-US" altLang="en-US" sz="6000" b="1" dirty="0">
              <a:solidFill>
                <a:srgbClr val="FF0000"/>
              </a:solidFill>
              <a:latin typeface="Arial" panose="020B0604020202020204" pitchFamily="34" charset="0"/>
            </a:endParaRPr>
          </a:p>
          <a:p>
            <a:pPr algn="ctr"/>
            <a:r>
              <a:rPr lang="vi-VN" altLang="en-US" sz="6000" b="1" dirty="0">
                <a:solidFill>
                  <a:srgbClr val="FF0000"/>
                </a:solidFill>
                <a:latin typeface="Arial" panose="020B0604020202020204" pitchFamily="34" charset="0"/>
              </a:rPr>
              <a:t>răng miệng</a:t>
            </a:r>
            <a:r>
              <a:rPr lang="en-US" altLang="en-US" sz="6000" dirty="0">
                <a:solidFill>
                  <a:srgbClr val="FF0000"/>
                </a:solidFill>
                <a:latin typeface="Arial" panose="020B0604020202020204" pitchFamily="34" charset="0"/>
              </a:rPr>
              <a:t> </a:t>
            </a:r>
            <a:endParaRPr lang="en-US" altLang="en-US" sz="6000"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ppt_x</p:attrName>
                                        </p:attrNameLst>
                                      </p:cBhvr>
                                      <p:tavLst>
                                        <p:tav tm="0">
                                          <p:val>
                                            <p:strVal val="#ppt_x-.2"/>
                                          </p:val>
                                        </p:tav>
                                        <p:tav tm="100000">
                                          <p:val>
                                            <p:strVal val="#ppt_x"/>
                                          </p:val>
                                        </p:tav>
                                      </p:tavLst>
                                    </p:anim>
                                    <p:anim calcmode="lin" valueType="num">
                                      <p:cBhvr>
                                        <p:cTn id="1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Subtitle 2"/>
          <p:cNvSpPr>
            <a:spLocks noGrp="1"/>
          </p:cNvSpPr>
          <p:nvPr>
            <p:ph type="subTitle" idx="4294967295"/>
          </p:nvPr>
        </p:nvSpPr>
        <p:spPr>
          <a:xfrm>
            <a:off x="381000" y="1219200"/>
            <a:ext cx="8153400" cy="5029200"/>
          </a:xfrm>
          <a:ln/>
        </p:spPr>
        <p:txBody>
          <a:bodyPr vert="horz" wrap="square" lIns="0" tIns="45720" rIns="18288" bIns="45720" anchor="t" anchorCtr="0"/>
          <a:lstStyle>
            <a:lvl1pPr marL="0" lvl="0" indent="0" algn="ctr">
              <a:buClr>
                <a:srgbClr val="0BD0D9"/>
              </a:buClr>
              <a:buSzPct val="95000"/>
              <a:buFont typeface="Wingdings 2" panose="05020102010507070707" pitchFamily="18" charset="2"/>
              <a:buNone/>
              <a:defRPr/>
            </a:lvl1pPr>
            <a:lvl2pPr marL="393700" lvl="1" indent="0" algn="ctr">
              <a:buClr>
                <a:schemeClr val="accent1"/>
              </a:buClr>
              <a:buSzPct val="85000"/>
              <a:buFont typeface="Wingdings 2" panose="05020102010507070707" pitchFamily="18" charset="2"/>
              <a:buNone/>
              <a:defRPr/>
            </a:lvl2pPr>
            <a:lvl3pPr marL="668655" lvl="2" indent="0" algn="ctr">
              <a:buClr>
                <a:schemeClr val="accent2"/>
              </a:buClr>
              <a:buSzPct val="70000"/>
              <a:buFont typeface="Wingdings 2" panose="05020102010507070707" pitchFamily="18" charset="2"/>
              <a:buNone/>
              <a:defRPr/>
            </a:lvl3pPr>
            <a:lvl4pPr marL="977900" lvl="3" indent="0" algn="ctr">
              <a:buClr>
                <a:srgbClr val="0BD0D9"/>
              </a:buClr>
              <a:buSzPct val="65000"/>
              <a:buFont typeface="Wingdings 2" panose="05020102010507070707" pitchFamily="18" charset="2"/>
              <a:buNone/>
              <a:defRPr/>
            </a:lvl4pPr>
            <a:lvl5pPr marL="1252855" lvl="4" indent="0" algn="ctr">
              <a:buClr>
                <a:srgbClr val="10CF9B"/>
              </a:buClr>
              <a:buSzPct val="65000"/>
              <a:buFont typeface="Wingdings 2" panose="05020102010507070707" pitchFamily="18" charset="2"/>
              <a:buNone/>
              <a:defRPr/>
            </a:lvl5pPr>
          </a:lstStyle>
          <a:p>
            <a:pPr marL="914400" lvl="1" indent="-457200" algn="justLow" eaLnBrk="1" hangingPunct="1">
              <a:lnSpc>
                <a:spcPct val="80000"/>
              </a:lnSpc>
              <a:buClr>
                <a:srgbClr val="FFF419"/>
              </a:buClr>
              <a:buFont typeface="Wingdings" panose="05000000000000000000" pitchFamily="2" charset="2"/>
              <a:buChar char="§"/>
            </a:pPr>
            <a:r>
              <a:rPr lang="vi-VN" altLang="en-US" sz="2800" dirty="0"/>
              <a:t>Trong khoang miệng có răng và lưỡi. Răng có chức năng cắn nhỏ và nghiền nát thức ăn. Ngoài ra, răng còn tham gia vào việc phát âm giúp nói được rõ ràng và đúng hơn. </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Bộ răng còn làm cho khuôn mặt đẹp. Nếu để mất răng sớm do sâu răng, viêm lợi… thì ăn không ngon, gầy gò, ốm yếu, nói phều phào, khuôn mặt xấu xí.</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Lưỡi: ngoài nhiệm vụ chuyển thức ăn trong khi nhai, lưỡi còn là cơ quan vị giác và góp phần vào việc phát âm. </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Mặt trên của lưỡi có rất nhiều gai thịt các tác dụng thu nhận cảm giác, xúc giác và vị giác.</a:t>
            </a:r>
            <a:r>
              <a:rPr lang="en-US" altLang="en-US" sz="2800" dirty="0"/>
              <a:t> </a:t>
            </a:r>
            <a:endParaRPr lang="sv-SE" altLang="en-US" sz="2800" dirty="0"/>
          </a:p>
        </p:txBody>
      </p:sp>
      <p:sp>
        <p:nvSpPr>
          <p:cNvPr id="39939"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sp>
        <p:nvSpPr>
          <p:cNvPr id="39940" name="Rectangle 4"/>
          <p:cNvSpPr/>
          <p:nvPr/>
        </p:nvSpPr>
        <p:spPr>
          <a:xfrm>
            <a:off x="2209800" y="168275"/>
            <a:ext cx="5083175" cy="646113"/>
          </a:xfrm>
          <a:prstGeom prst="rect">
            <a:avLst/>
          </a:prstGeom>
          <a:noFill/>
          <a:ln w="9525">
            <a:noFill/>
          </a:ln>
        </p:spPr>
        <p:txBody>
          <a:bodyPr wrap="none" anchor="ctr" anchorCtr="0">
            <a:spAutoFit/>
          </a:bodyPr>
          <a:p>
            <a:pPr algn="ctr"/>
            <a:r>
              <a:rPr lang="vi-VN" altLang="en-US" sz="3600" b="1" dirty="0">
                <a:solidFill>
                  <a:srgbClr val="FFF419"/>
                </a:solidFill>
                <a:latin typeface="Arial" panose="020B0604020202020204" pitchFamily="34" charset="0"/>
              </a:rPr>
              <a:t>6. Vệ sinh răng miệng</a:t>
            </a:r>
            <a:r>
              <a:rPr lang="en-US" altLang="en-US" sz="3600" dirty="0">
                <a:solidFill>
                  <a:srgbClr val="FFF419"/>
                </a:solidFill>
                <a:latin typeface="Arial" panose="020B0604020202020204" pitchFamily="34" charset="0"/>
              </a:rPr>
              <a:t> </a:t>
            </a:r>
            <a:endParaRPr lang="en-US" altLang="en-US" sz="3600" dirty="0">
              <a:solidFill>
                <a:srgbClr val="FFF419"/>
              </a:solidFill>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5" descr="Click to enlarge"/>
          <p:cNvPicPr>
            <a:picLocks noChangeAspect="1"/>
          </p:cNvPicPr>
          <p:nvPr>
            <p:ph idx="1"/>
          </p:nvPr>
        </p:nvPicPr>
        <p:blipFill>
          <a:blip r:embed="rId1"/>
          <a:srcRect/>
          <a:stretch>
            <a:fillRect/>
          </a:stretch>
        </p:blipFill>
        <p:spPr>
          <a:xfrm>
            <a:off x="23813" y="609600"/>
            <a:ext cx="4505325" cy="2438400"/>
          </a:xfrm>
          <a:ln/>
        </p:spPr>
      </p:pic>
      <p:pic>
        <p:nvPicPr>
          <p:cNvPr id="5" name="Picture 7" descr="Click to enlarge"/>
          <p:cNvPicPr>
            <a:picLocks noChangeAspect="1"/>
          </p:cNvPicPr>
          <p:nvPr/>
        </p:nvPicPr>
        <p:blipFill>
          <a:blip r:embed="rId2"/>
          <a:stretch>
            <a:fillRect/>
          </a:stretch>
        </p:blipFill>
        <p:spPr>
          <a:xfrm>
            <a:off x="4572000" y="609600"/>
            <a:ext cx="4551363" cy="2438400"/>
          </a:xfrm>
          <a:prstGeom prst="rect">
            <a:avLst/>
          </a:prstGeom>
          <a:noFill/>
          <a:ln w="9525">
            <a:noFill/>
          </a:ln>
        </p:spPr>
      </p:pic>
      <p:pic>
        <p:nvPicPr>
          <p:cNvPr id="6" name="Picture 5" descr="Click to enlarge"/>
          <p:cNvPicPr>
            <a:picLocks noChangeAspect="1"/>
          </p:cNvPicPr>
          <p:nvPr/>
        </p:nvPicPr>
        <p:blipFill>
          <a:blip r:embed="rId3"/>
          <a:stretch>
            <a:fillRect/>
          </a:stretch>
        </p:blipFill>
        <p:spPr>
          <a:xfrm>
            <a:off x="76200" y="3581400"/>
            <a:ext cx="4419600" cy="3251200"/>
          </a:xfrm>
          <a:prstGeom prst="rect">
            <a:avLst/>
          </a:prstGeom>
          <a:noFill/>
          <a:ln w="9525">
            <a:noFill/>
          </a:ln>
        </p:spPr>
      </p:pic>
      <p:pic>
        <p:nvPicPr>
          <p:cNvPr id="7" name="Picture 7" descr="Click to enlarge"/>
          <p:cNvPicPr>
            <a:picLocks noChangeAspect="1"/>
          </p:cNvPicPr>
          <p:nvPr/>
        </p:nvPicPr>
        <p:blipFill>
          <a:blip r:embed="rId4"/>
          <a:stretch>
            <a:fillRect/>
          </a:stretch>
        </p:blipFill>
        <p:spPr>
          <a:xfrm>
            <a:off x="4572000" y="3579813"/>
            <a:ext cx="4495800" cy="3232150"/>
          </a:xfrm>
          <a:prstGeom prst="rect">
            <a:avLst/>
          </a:prstGeom>
          <a:noFill/>
          <a:ln w="9525">
            <a:noFill/>
          </a:ln>
        </p:spPr>
      </p:pic>
      <p:sp>
        <p:nvSpPr>
          <p:cNvPr id="8" name="Rectangle 7"/>
          <p:cNvSpPr/>
          <p:nvPr/>
        </p:nvSpPr>
        <p:spPr>
          <a:xfrm>
            <a:off x="2971800" y="2981325"/>
            <a:ext cx="3111500" cy="523875"/>
          </a:xfrm>
          <a:prstGeom prst="rect">
            <a:avLst/>
          </a:prstGeom>
          <a:noFill/>
          <a:ln w="9525">
            <a:noFill/>
          </a:ln>
        </p:spPr>
        <p:txBody>
          <a:bodyPr wrap="none">
            <a:spAutoFit/>
          </a:bodyPr>
          <a:p>
            <a:r>
              <a:rPr lang="en-US" altLang="en-US" sz="2800" b="1" i="1" dirty="0">
                <a:solidFill>
                  <a:srgbClr val="000066"/>
                </a:solidFill>
                <a:latin typeface="Constantia" panose="02030602050306030303" pitchFamily="18" charset="0"/>
              </a:rPr>
              <a:t>Bộ răng vĩnh viễn</a:t>
            </a:r>
            <a:endParaRPr lang="en-US" altLang="en-US" sz="2800" b="1" i="1" dirty="0">
              <a:solidFill>
                <a:srgbClr val="000066"/>
              </a:solidFill>
              <a:latin typeface="Arial" panose="020B0604020202020204" pitchFamily="34" charset="0"/>
            </a:endParaRPr>
          </a:p>
        </p:txBody>
      </p:sp>
      <p:sp>
        <p:nvSpPr>
          <p:cNvPr id="40967" name="Rectangle 8"/>
          <p:cNvSpPr/>
          <p:nvPr/>
        </p:nvSpPr>
        <p:spPr>
          <a:xfrm>
            <a:off x="3429000" y="76200"/>
            <a:ext cx="2217738" cy="523875"/>
          </a:xfrm>
          <a:prstGeom prst="rect">
            <a:avLst/>
          </a:prstGeom>
          <a:noFill/>
          <a:ln w="9525">
            <a:noFill/>
          </a:ln>
        </p:spPr>
        <p:txBody>
          <a:bodyPr wrap="none">
            <a:spAutoFit/>
          </a:bodyPr>
          <a:p>
            <a:r>
              <a:rPr lang="en-US" altLang="en-US" sz="2800" b="1" i="1" dirty="0">
                <a:solidFill>
                  <a:srgbClr val="000066"/>
                </a:solidFill>
                <a:latin typeface="Constantia" panose="02030602050306030303" pitchFamily="18" charset="0"/>
              </a:rPr>
              <a:t>Bộ răng sữa</a:t>
            </a:r>
            <a:endParaRPr lang="en-US" altLang="en-US" sz="2800" b="1" i="1" dirty="0">
              <a:solidFill>
                <a:srgbClr val="000066"/>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000000"/>
                                          </p:val>
                                        </p:tav>
                                        <p:tav tm="100000">
                                          <p:val>
                                            <p:strVal val="#ppt_w"/>
                                          </p:val>
                                        </p:tav>
                                      </p:tavLst>
                                    </p:anim>
                                    <p:anim calcmode="lin" valueType="num">
                                      <p:cBhvr>
                                        <p:cTn id="8" dur="500" fill="hold"/>
                                        <p:tgtEl>
                                          <p:spTgt spid="4"/>
                                        </p:tgtEl>
                                        <p:attrNameLst>
                                          <p:attrName>ppt_h</p:attrName>
                                        </p:attrNameLst>
                                      </p:cBhvr>
                                      <p:tavLst>
                                        <p:tav tm="0">
                                          <p:val>
                                            <p:fltVal val="0.00000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000000"/>
                                          </p:val>
                                        </p:tav>
                                        <p:tav tm="100000">
                                          <p:val>
                                            <p:strVal val="#ppt_w"/>
                                          </p:val>
                                        </p:tav>
                                      </p:tavLst>
                                    </p:anim>
                                    <p:anim calcmode="lin" valueType="num">
                                      <p:cBhvr>
                                        <p:cTn id="12" dur="500" fill="hold"/>
                                        <p:tgtEl>
                                          <p:spTgt spid="5"/>
                                        </p:tgtEl>
                                        <p:attrNameLst>
                                          <p:attrName>ppt_h</p:attrName>
                                        </p:attrNameLst>
                                      </p:cBhvr>
                                      <p:tavLst>
                                        <p:tav tm="0">
                                          <p:val>
                                            <p:fltVal val="0.00000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00000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00000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000000"/>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Subtitle 2"/>
          <p:cNvSpPr>
            <a:spLocks noGrp="1"/>
          </p:cNvSpPr>
          <p:nvPr>
            <p:ph type="subTitle" idx="4294967295"/>
          </p:nvPr>
        </p:nvSpPr>
        <p:spPr>
          <a:xfrm>
            <a:off x="381000" y="1219200"/>
            <a:ext cx="8229600" cy="5334000"/>
          </a:xfrm>
          <a:ln/>
        </p:spPr>
        <p:txBody>
          <a:bodyPr vert="horz" wrap="square" lIns="0" tIns="45720" rIns="18288" bIns="45720" anchor="t" anchorCtr="0"/>
          <a:lstStyle>
            <a:lvl1pPr marL="0" lvl="0" indent="0" algn="ctr">
              <a:buClr>
                <a:srgbClr val="0BD0D9"/>
              </a:buClr>
              <a:buSzPct val="95000"/>
              <a:buFont typeface="Wingdings 2" panose="05020102010507070707" pitchFamily="18" charset="2"/>
              <a:buNone/>
              <a:defRPr/>
            </a:lvl1pPr>
            <a:lvl2pPr marL="393700" lvl="1" indent="0" algn="ctr">
              <a:buClr>
                <a:schemeClr val="accent1"/>
              </a:buClr>
              <a:buSzPct val="85000"/>
              <a:buFont typeface="Wingdings 2" panose="05020102010507070707" pitchFamily="18" charset="2"/>
              <a:buNone/>
              <a:defRPr/>
            </a:lvl2pPr>
            <a:lvl3pPr marL="668655" lvl="2" indent="0" algn="ctr">
              <a:buClr>
                <a:schemeClr val="accent2"/>
              </a:buClr>
              <a:buSzPct val="70000"/>
              <a:buFont typeface="Wingdings 2" panose="05020102010507070707" pitchFamily="18" charset="2"/>
              <a:buNone/>
              <a:defRPr/>
            </a:lvl3pPr>
            <a:lvl4pPr marL="977900" lvl="3" indent="0" algn="ctr">
              <a:buClr>
                <a:srgbClr val="0BD0D9"/>
              </a:buClr>
              <a:buSzPct val="65000"/>
              <a:buFont typeface="Wingdings 2" panose="05020102010507070707" pitchFamily="18" charset="2"/>
              <a:buNone/>
              <a:defRPr/>
            </a:lvl4pPr>
            <a:lvl5pPr marL="1252855" lvl="4" indent="0" algn="ctr">
              <a:buClr>
                <a:srgbClr val="10CF9B"/>
              </a:buClr>
              <a:buSzPct val="65000"/>
              <a:buFont typeface="Wingdings 2" panose="05020102010507070707" pitchFamily="18" charset="2"/>
              <a:buNone/>
              <a:defRPr/>
            </a:lvl5pPr>
          </a:lstStyle>
          <a:p>
            <a:pPr marL="914400" lvl="1" indent="-457200" algn="justLow" eaLnBrk="1" hangingPunct="1">
              <a:lnSpc>
                <a:spcPct val="80000"/>
              </a:lnSpc>
              <a:buClr>
                <a:srgbClr val="FFF419"/>
              </a:buClr>
              <a:buFont typeface="Wingdings" panose="05000000000000000000" pitchFamily="2" charset="2"/>
              <a:buChar char="§"/>
            </a:pPr>
            <a:r>
              <a:rPr lang="vi-VN" altLang="en-US" sz="2800" dirty="0"/>
              <a:t>Phải đánh sạch răng vào buổi sáng ngủ dậy và buổi tối trước khi đi ngủ. Nếu có điều kiện nên đánh răng sau mỗi bữa ăn.</a:t>
            </a:r>
            <a:r>
              <a:rPr lang="en-US" altLang="en-US" sz="2800" dirty="0"/>
              <a:t> </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Không ăn thức ăn nóng cùng với đồ uống lạnh. Không ăn, nhai những vật cứng. Không ăn ngọt vào buổi tối. </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Sau mỗi lần ăn và trước khi đi ngủ phải súc miệng bằng nước muối ấm hoặc súc miệng bằng dung dịch Flour 0.2% mỗi tuần 3 – 4 lần.</a:t>
            </a:r>
            <a:endParaRPr lang="en-US" altLang="en-US" sz="2800" dirty="0"/>
          </a:p>
          <a:p>
            <a:pPr marL="914400" lvl="1" indent="-457200" algn="justLow" eaLnBrk="1" hangingPunct="1">
              <a:lnSpc>
                <a:spcPct val="80000"/>
              </a:lnSpc>
              <a:buClr>
                <a:srgbClr val="FFF419"/>
              </a:buClr>
              <a:buFont typeface="Wingdings" panose="05000000000000000000" pitchFamily="2" charset="2"/>
              <a:buChar char="§"/>
            </a:pPr>
            <a:r>
              <a:rPr lang="vi-VN" altLang="en-US" sz="2800" dirty="0"/>
              <a:t>Để phát hiện và điều trị bệnh về răng nhà trường cần tổ chức cho các em học sinh khám răng định kỳ 2 lần trong mỗi năm.</a:t>
            </a:r>
            <a:r>
              <a:rPr lang="en-US" altLang="en-US" sz="2800" dirty="0"/>
              <a:t> </a:t>
            </a:r>
            <a:endParaRPr lang="sv-SE" altLang="en-US" sz="2800" dirty="0"/>
          </a:p>
        </p:txBody>
      </p:sp>
      <p:sp>
        <p:nvSpPr>
          <p:cNvPr id="41987"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sp>
        <p:nvSpPr>
          <p:cNvPr id="41988" name="Rectangle 4"/>
          <p:cNvSpPr/>
          <p:nvPr/>
        </p:nvSpPr>
        <p:spPr>
          <a:xfrm>
            <a:off x="1589088" y="198438"/>
            <a:ext cx="6259512" cy="584200"/>
          </a:xfrm>
          <a:prstGeom prst="rect">
            <a:avLst/>
          </a:prstGeom>
          <a:noFill/>
          <a:ln w="9525">
            <a:noFill/>
          </a:ln>
        </p:spPr>
        <p:txBody>
          <a:bodyPr wrap="none" anchor="ctr" anchorCtr="0">
            <a:spAutoFit/>
          </a:bodyPr>
          <a:p>
            <a:pPr algn="ctr"/>
            <a:r>
              <a:rPr lang="vi-VN" altLang="en-US" sz="3200" b="1" i="1" dirty="0">
                <a:solidFill>
                  <a:srgbClr val="FFF419"/>
                </a:solidFill>
                <a:latin typeface="Arial" panose="020B0604020202020204" pitchFamily="34" charset="0"/>
              </a:rPr>
              <a:t>Để giữ vệ </a:t>
            </a:r>
            <a:r>
              <a:rPr lang="vi-VN" altLang="en-US" sz="3200" b="1" i="1" dirty="0">
                <a:solidFill>
                  <a:srgbClr val="FFFF00"/>
                </a:solidFill>
                <a:latin typeface="Arial" panose="020B0604020202020204" pitchFamily="34" charset="0"/>
              </a:rPr>
              <a:t>sinh </a:t>
            </a:r>
            <a:r>
              <a:rPr lang="vi-VN" altLang="en-US" sz="3200" b="1" i="1" dirty="0">
                <a:solidFill>
                  <a:srgbClr val="FFF419"/>
                </a:solidFill>
                <a:latin typeface="Arial" panose="020B0604020202020204" pitchFamily="34" charset="0"/>
              </a:rPr>
              <a:t>răng miệng cần</a:t>
            </a:r>
            <a:r>
              <a:rPr lang="en-US" altLang="en-US" sz="3200" dirty="0">
                <a:solidFill>
                  <a:srgbClr val="FFF419"/>
                </a:solidFill>
                <a:latin typeface="Arial" panose="020B0604020202020204" pitchFamily="34" charset="0"/>
              </a:rPr>
              <a:t> </a:t>
            </a:r>
            <a:endParaRPr lang="en-US" altLang="en-US" sz="3200" dirty="0">
              <a:solidFill>
                <a:srgbClr val="FFF419"/>
              </a:solidFill>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4" descr="Untitled-3 copy"/>
          <p:cNvPicPr>
            <a:picLocks noChangeAspect="1"/>
          </p:cNvPicPr>
          <p:nvPr>
            <p:ph idx="1"/>
          </p:nvPr>
        </p:nvPicPr>
        <p:blipFill>
          <a:blip r:embed="rId1"/>
          <a:srcRect/>
          <a:stretch>
            <a:fillRect/>
          </a:stretch>
        </p:blipFill>
        <p:spPr>
          <a:xfrm>
            <a:off x="3248025" y="0"/>
            <a:ext cx="5286375" cy="6858000"/>
          </a:xfrm>
          <a:ln/>
        </p:spPr>
      </p:pic>
      <p:grpSp>
        <p:nvGrpSpPr>
          <p:cNvPr id="2" name="Group 6"/>
          <p:cNvGrpSpPr/>
          <p:nvPr/>
        </p:nvGrpSpPr>
        <p:grpSpPr>
          <a:xfrm rot="-2314601">
            <a:off x="-73025" y="2459038"/>
            <a:ext cx="5033963" cy="2025650"/>
            <a:chOff x="0" y="2254"/>
            <a:chExt cx="4678" cy="1152"/>
          </a:xfrm>
        </p:grpSpPr>
        <p:grpSp>
          <p:nvGrpSpPr>
            <p:cNvPr id="43013" name="Group 7"/>
            <p:cNvGrpSpPr/>
            <p:nvPr/>
          </p:nvGrpSpPr>
          <p:grpSpPr>
            <a:xfrm rot="102904">
              <a:off x="0" y="2254"/>
              <a:ext cx="4559" cy="1152"/>
              <a:chOff x="96" y="1680"/>
              <a:chExt cx="2640" cy="1872"/>
            </a:xfrm>
          </p:grpSpPr>
          <p:sp>
            <p:nvSpPr>
              <p:cNvPr id="43025" name="Freeform 8"/>
              <p:cNvSpPr/>
              <p:nvPr/>
            </p:nvSpPr>
            <p:spPr>
              <a:xfrm>
                <a:off x="144" y="1728"/>
                <a:ext cx="2592" cy="1824"/>
              </a:xfrm>
              <a:custGeom>
                <a:avLst/>
                <a:gdLst>
                  <a:gd name="txL" fmla="*/ 0 w 2592"/>
                  <a:gd name="txT" fmla="*/ 0 h 1824"/>
                  <a:gd name="txR" fmla="*/ 2592 w 2592"/>
                  <a:gd name="txB" fmla="*/ 1824 h 1824"/>
                </a:gdLst>
                <a:ahLst/>
                <a:cxnLst>
                  <a:cxn ang="0">
                    <a:pos x="48" y="1632"/>
                  </a:cxn>
                  <a:cxn ang="0">
                    <a:pos x="1632" y="528"/>
                  </a:cxn>
                  <a:cxn ang="0">
                    <a:pos x="1776" y="480"/>
                  </a:cxn>
                  <a:cxn ang="0">
                    <a:pos x="2448" y="0"/>
                  </a:cxn>
                  <a:cxn ang="0">
                    <a:pos x="2544" y="0"/>
                  </a:cxn>
                  <a:cxn ang="0">
                    <a:pos x="2592" y="48"/>
                  </a:cxn>
                  <a:cxn ang="0">
                    <a:pos x="2544" y="144"/>
                  </a:cxn>
                  <a:cxn ang="0">
                    <a:pos x="1824" y="624"/>
                  </a:cxn>
                  <a:cxn ang="0">
                    <a:pos x="1776" y="720"/>
                  </a:cxn>
                  <a:cxn ang="0">
                    <a:pos x="144" y="1824"/>
                  </a:cxn>
                  <a:cxn ang="0">
                    <a:pos x="48" y="1824"/>
                  </a:cxn>
                  <a:cxn ang="0">
                    <a:pos x="0" y="1776"/>
                  </a:cxn>
                  <a:cxn ang="0">
                    <a:pos x="48" y="1632"/>
                  </a:cxn>
                </a:cxnLst>
                <a:rect l="txL" t="txT" r="txR" b="txB"/>
                <a:pathLst>
                  <a:path w="2592" h="1824">
                    <a:moveTo>
                      <a:pt x="48" y="1632"/>
                    </a:moveTo>
                    <a:lnTo>
                      <a:pt x="1632" y="528"/>
                    </a:lnTo>
                    <a:lnTo>
                      <a:pt x="1776" y="480"/>
                    </a:lnTo>
                    <a:lnTo>
                      <a:pt x="2448" y="0"/>
                    </a:lnTo>
                    <a:lnTo>
                      <a:pt x="2544" y="0"/>
                    </a:lnTo>
                    <a:lnTo>
                      <a:pt x="2592" y="48"/>
                    </a:lnTo>
                    <a:lnTo>
                      <a:pt x="2544" y="144"/>
                    </a:lnTo>
                    <a:lnTo>
                      <a:pt x="1824" y="624"/>
                    </a:lnTo>
                    <a:lnTo>
                      <a:pt x="1776" y="720"/>
                    </a:lnTo>
                    <a:lnTo>
                      <a:pt x="144" y="1824"/>
                    </a:lnTo>
                    <a:lnTo>
                      <a:pt x="48" y="1824"/>
                    </a:lnTo>
                    <a:lnTo>
                      <a:pt x="0" y="1776"/>
                    </a:lnTo>
                    <a:lnTo>
                      <a:pt x="48" y="1632"/>
                    </a:lnTo>
                    <a:close/>
                  </a:path>
                </a:pathLst>
              </a:custGeom>
              <a:solidFill>
                <a:srgbClr val="FF0000"/>
              </a:solidFill>
              <a:ln w="28575" cap="flat" cmpd="sng">
                <a:solidFill>
                  <a:schemeClr val="hlink"/>
                </a:solidFill>
                <a:prstDash val="solid"/>
                <a:round/>
                <a:headEnd type="none" w="med" len="med"/>
                <a:tailEnd type="none" w="med" len="med"/>
              </a:ln>
            </p:spPr>
            <p:txBody>
              <a:bodyPr lIns="92075" tIns="46038" rIns="92075" bIns="46038"/>
              <a:p>
                <a:endParaRPr dirty="0">
                  <a:latin typeface="Arial" panose="020B0604020202020204" pitchFamily="34" charset="0"/>
                </a:endParaRPr>
              </a:p>
            </p:txBody>
          </p:sp>
          <p:sp>
            <p:nvSpPr>
              <p:cNvPr id="43026" name="Freeform 9"/>
              <p:cNvSpPr/>
              <p:nvPr/>
            </p:nvSpPr>
            <p:spPr>
              <a:xfrm>
                <a:off x="96" y="1680"/>
                <a:ext cx="2592" cy="1824"/>
              </a:xfrm>
              <a:custGeom>
                <a:avLst/>
                <a:gdLst>
                  <a:gd name="txL" fmla="*/ 0 w 2592"/>
                  <a:gd name="txT" fmla="*/ 0 h 1824"/>
                  <a:gd name="txR" fmla="*/ 2592 w 2592"/>
                  <a:gd name="txB" fmla="*/ 1824 h 1824"/>
                </a:gdLst>
                <a:ahLst/>
                <a:cxnLst>
                  <a:cxn ang="0">
                    <a:pos x="48" y="1632"/>
                  </a:cxn>
                  <a:cxn ang="0">
                    <a:pos x="1632" y="528"/>
                  </a:cxn>
                  <a:cxn ang="0">
                    <a:pos x="1776" y="480"/>
                  </a:cxn>
                  <a:cxn ang="0">
                    <a:pos x="2448" y="0"/>
                  </a:cxn>
                  <a:cxn ang="0">
                    <a:pos x="2544" y="0"/>
                  </a:cxn>
                  <a:cxn ang="0">
                    <a:pos x="2592" y="48"/>
                  </a:cxn>
                  <a:cxn ang="0">
                    <a:pos x="2544" y="144"/>
                  </a:cxn>
                  <a:cxn ang="0">
                    <a:pos x="1824" y="624"/>
                  </a:cxn>
                  <a:cxn ang="0">
                    <a:pos x="1776" y="720"/>
                  </a:cxn>
                  <a:cxn ang="0">
                    <a:pos x="144" y="1824"/>
                  </a:cxn>
                  <a:cxn ang="0">
                    <a:pos x="48" y="1824"/>
                  </a:cxn>
                  <a:cxn ang="0">
                    <a:pos x="0" y="1776"/>
                  </a:cxn>
                  <a:cxn ang="0">
                    <a:pos x="48" y="1632"/>
                  </a:cxn>
                </a:cxnLst>
                <a:rect l="txL" t="txT" r="txR" b="txB"/>
                <a:pathLst>
                  <a:path w="2592" h="1824">
                    <a:moveTo>
                      <a:pt x="48" y="1632"/>
                    </a:moveTo>
                    <a:lnTo>
                      <a:pt x="1632" y="528"/>
                    </a:lnTo>
                    <a:lnTo>
                      <a:pt x="1776" y="480"/>
                    </a:lnTo>
                    <a:lnTo>
                      <a:pt x="2448" y="0"/>
                    </a:lnTo>
                    <a:lnTo>
                      <a:pt x="2544" y="0"/>
                    </a:lnTo>
                    <a:lnTo>
                      <a:pt x="2592" y="48"/>
                    </a:lnTo>
                    <a:lnTo>
                      <a:pt x="2544" y="144"/>
                    </a:lnTo>
                    <a:lnTo>
                      <a:pt x="1824" y="624"/>
                    </a:lnTo>
                    <a:lnTo>
                      <a:pt x="1776" y="720"/>
                    </a:lnTo>
                    <a:lnTo>
                      <a:pt x="144" y="1824"/>
                    </a:lnTo>
                    <a:lnTo>
                      <a:pt x="48" y="1824"/>
                    </a:lnTo>
                    <a:lnTo>
                      <a:pt x="0" y="1776"/>
                    </a:lnTo>
                    <a:lnTo>
                      <a:pt x="48" y="1632"/>
                    </a:lnTo>
                    <a:close/>
                  </a:path>
                </a:pathLst>
              </a:custGeom>
              <a:solidFill>
                <a:srgbClr val="FF0000"/>
              </a:solidFill>
              <a:ln w="28575" cap="flat" cmpd="sng">
                <a:solidFill>
                  <a:schemeClr val="hlink"/>
                </a:solidFill>
                <a:prstDash val="solid"/>
                <a:round/>
                <a:headEnd type="none" w="med" len="med"/>
                <a:tailEnd type="none" w="med" len="med"/>
              </a:ln>
            </p:spPr>
            <p:txBody>
              <a:bodyPr lIns="92075" tIns="46038" rIns="92075" bIns="46038"/>
              <a:p>
                <a:endParaRPr dirty="0">
                  <a:latin typeface="Arial" panose="020B0604020202020204" pitchFamily="34" charset="0"/>
                </a:endParaRPr>
              </a:p>
            </p:txBody>
          </p:sp>
        </p:grpSp>
        <p:sp>
          <p:nvSpPr>
            <p:cNvPr id="43014" name="Freeform 10"/>
            <p:cNvSpPr/>
            <p:nvPr/>
          </p:nvSpPr>
          <p:spPr>
            <a:xfrm>
              <a:off x="3574" y="2418"/>
              <a:ext cx="1104" cy="528"/>
            </a:xfrm>
            <a:custGeom>
              <a:avLst/>
              <a:gdLst>
                <a:gd name="txL" fmla="*/ 0 w 1152"/>
                <a:gd name="txT" fmla="*/ 0 h 528"/>
                <a:gd name="txR" fmla="*/ 1152 w 1152"/>
                <a:gd name="txB" fmla="*/ 528 h 528"/>
              </a:gdLst>
              <a:ahLst/>
              <a:cxnLst>
                <a:cxn ang="0">
                  <a:pos x="34" y="192"/>
                </a:cxn>
                <a:cxn ang="0">
                  <a:pos x="717" y="0"/>
                </a:cxn>
                <a:cxn ang="0">
                  <a:pos x="819" y="240"/>
                </a:cxn>
                <a:cxn ang="0">
                  <a:pos x="785" y="288"/>
                </a:cxn>
                <a:cxn ang="0">
                  <a:pos x="717" y="288"/>
                </a:cxn>
                <a:cxn ang="0">
                  <a:pos x="683" y="336"/>
                </a:cxn>
                <a:cxn ang="0">
                  <a:pos x="634" y="331"/>
                </a:cxn>
                <a:cxn ang="0">
                  <a:pos x="614" y="384"/>
                </a:cxn>
                <a:cxn ang="0">
                  <a:pos x="546" y="384"/>
                </a:cxn>
                <a:cxn ang="0">
                  <a:pos x="513" y="432"/>
                </a:cxn>
                <a:cxn ang="0">
                  <a:pos x="444" y="432"/>
                </a:cxn>
                <a:cxn ang="0">
                  <a:pos x="410" y="480"/>
                </a:cxn>
                <a:cxn ang="0">
                  <a:pos x="342" y="432"/>
                </a:cxn>
                <a:cxn ang="0">
                  <a:pos x="273" y="432"/>
                </a:cxn>
                <a:cxn ang="0">
                  <a:pos x="273" y="528"/>
                </a:cxn>
                <a:cxn ang="0">
                  <a:pos x="240" y="480"/>
                </a:cxn>
                <a:cxn ang="0">
                  <a:pos x="171" y="528"/>
                </a:cxn>
                <a:cxn ang="0">
                  <a:pos x="103" y="528"/>
                </a:cxn>
                <a:cxn ang="0">
                  <a:pos x="0" y="240"/>
                </a:cxn>
              </a:cxnLst>
              <a:rect l="txL" t="txT" r="txR" b="txB"/>
              <a:pathLst>
                <a:path w="1152" h="528">
                  <a:moveTo>
                    <a:pt x="48" y="192"/>
                  </a:moveTo>
                  <a:lnTo>
                    <a:pt x="1008" y="0"/>
                  </a:lnTo>
                  <a:lnTo>
                    <a:pt x="1152" y="240"/>
                  </a:lnTo>
                  <a:lnTo>
                    <a:pt x="1104" y="288"/>
                  </a:lnTo>
                  <a:lnTo>
                    <a:pt x="1008" y="288"/>
                  </a:lnTo>
                  <a:lnTo>
                    <a:pt x="960" y="336"/>
                  </a:lnTo>
                  <a:cubicBezTo>
                    <a:pt x="878" y="254"/>
                    <a:pt x="934" y="289"/>
                    <a:pt x="892" y="331"/>
                  </a:cubicBezTo>
                  <a:lnTo>
                    <a:pt x="864" y="384"/>
                  </a:lnTo>
                  <a:lnTo>
                    <a:pt x="768" y="384"/>
                  </a:lnTo>
                  <a:lnTo>
                    <a:pt x="720" y="432"/>
                  </a:lnTo>
                  <a:lnTo>
                    <a:pt x="624" y="432"/>
                  </a:lnTo>
                  <a:lnTo>
                    <a:pt x="576" y="480"/>
                  </a:lnTo>
                  <a:lnTo>
                    <a:pt x="480" y="432"/>
                  </a:lnTo>
                  <a:lnTo>
                    <a:pt x="384" y="432"/>
                  </a:lnTo>
                  <a:lnTo>
                    <a:pt x="384" y="528"/>
                  </a:lnTo>
                  <a:lnTo>
                    <a:pt x="336" y="480"/>
                  </a:lnTo>
                  <a:lnTo>
                    <a:pt x="240" y="528"/>
                  </a:lnTo>
                  <a:lnTo>
                    <a:pt x="144" y="528"/>
                  </a:lnTo>
                  <a:lnTo>
                    <a:pt x="0" y="240"/>
                  </a:lnTo>
                </a:path>
              </a:pathLst>
            </a:custGeom>
            <a:solidFill>
              <a:schemeClr val="tx2"/>
            </a:solidFill>
            <a:ln w="28575" cap="flat" cmpd="sng">
              <a:solidFill>
                <a:schemeClr val="hlink"/>
              </a:solidFill>
              <a:prstDash val="solid"/>
              <a:round/>
              <a:headEnd type="none" w="med" len="med"/>
              <a:tailEnd type="none" w="med" len="med"/>
            </a:ln>
          </p:spPr>
          <p:txBody>
            <a:bodyPr lIns="92075" tIns="46038" rIns="92075" bIns="46038"/>
            <a:p>
              <a:endParaRPr dirty="0">
                <a:latin typeface="Arial" panose="020B0604020202020204" pitchFamily="34" charset="0"/>
              </a:endParaRPr>
            </a:p>
          </p:txBody>
        </p:sp>
        <p:sp>
          <p:nvSpPr>
            <p:cNvPr id="43015" name="Line 11"/>
            <p:cNvSpPr/>
            <p:nvPr/>
          </p:nvSpPr>
          <p:spPr>
            <a:xfrm>
              <a:off x="3744" y="2592"/>
              <a:ext cx="144" cy="240"/>
            </a:xfrm>
            <a:prstGeom prst="line">
              <a:avLst/>
            </a:prstGeom>
            <a:ln w="28575" cap="flat" cmpd="sng">
              <a:solidFill>
                <a:schemeClr val="hlink"/>
              </a:solidFill>
              <a:prstDash val="solid"/>
              <a:headEnd type="none" w="med" len="med"/>
              <a:tailEnd type="none" w="med" len="med"/>
            </a:ln>
          </p:spPr>
        </p:sp>
        <p:sp>
          <p:nvSpPr>
            <p:cNvPr id="43016" name="Line 12"/>
            <p:cNvSpPr/>
            <p:nvPr/>
          </p:nvSpPr>
          <p:spPr>
            <a:xfrm>
              <a:off x="3840" y="2592"/>
              <a:ext cx="96" cy="192"/>
            </a:xfrm>
            <a:prstGeom prst="line">
              <a:avLst/>
            </a:prstGeom>
            <a:ln w="28575" cap="flat" cmpd="sng">
              <a:solidFill>
                <a:schemeClr val="hlink"/>
              </a:solidFill>
              <a:prstDash val="solid"/>
              <a:headEnd type="none" w="med" len="med"/>
              <a:tailEnd type="none" w="med" len="med"/>
            </a:ln>
          </p:spPr>
        </p:sp>
        <p:sp>
          <p:nvSpPr>
            <p:cNvPr id="43017" name="Line 13"/>
            <p:cNvSpPr/>
            <p:nvPr/>
          </p:nvSpPr>
          <p:spPr>
            <a:xfrm>
              <a:off x="3984" y="2592"/>
              <a:ext cx="96" cy="192"/>
            </a:xfrm>
            <a:prstGeom prst="line">
              <a:avLst/>
            </a:prstGeom>
            <a:ln w="28575" cap="flat" cmpd="sng">
              <a:solidFill>
                <a:srgbClr val="00FFFF"/>
              </a:solidFill>
              <a:prstDash val="solid"/>
              <a:headEnd type="none" w="med" len="med"/>
              <a:tailEnd type="none" w="med" len="med"/>
            </a:ln>
          </p:spPr>
        </p:sp>
        <p:sp>
          <p:nvSpPr>
            <p:cNvPr id="43018" name="Line 14"/>
            <p:cNvSpPr/>
            <p:nvPr/>
          </p:nvSpPr>
          <p:spPr>
            <a:xfrm>
              <a:off x="4080" y="2544"/>
              <a:ext cx="144" cy="240"/>
            </a:xfrm>
            <a:prstGeom prst="line">
              <a:avLst/>
            </a:prstGeom>
            <a:ln w="28575" cap="flat" cmpd="sng">
              <a:solidFill>
                <a:schemeClr val="hlink"/>
              </a:solidFill>
              <a:prstDash val="solid"/>
              <a:headEnd type="none" w="med" len="med"/>
              <a:tailEnd type="none" w="med" len="med"/>
            </a:ln>
          </p:spPr>
        </p:sp>
        <p:sp>
          <p:nvSpPr>
            <p:cNvPr id="43019" name="Line 15"/>
            <p:cNvSpPr/>
            <p:nvPr/>
          </p:nvSpPr>
          <p:spPr>
            <a:xfrm>
              <a:off x="4176" y="2496"/>
              <a:ext cx="144" cy="240"/>
            </a:xfrm>
            <a:prstGeom prst="line">
              <a:avLst/>
            </a:prstGeom>
            <a:ln w="28575" cap="flat" cmpd="sng">
              <a:solidFill>
                <a:schemeClr val="hlink"/>
              </a:solidFill>
              <a:prstDash val="solid"/>
              <a:headEnd type="none" w="med" len="med"/>
              <a:tailEnd type="none" w="med" len="med"/>
            </a:ln>
          </p:spPr>
        </p:sp>
        <p:sp>
          <p:nvSpPr>
            <p:cNvPr id="43020" name="Line 16"/>
            <p:cNvSpPr/>
            <p:nvPr/>
          </p:nvSpPr>
          <p:spPr>
            <a:xfrm>
              <a:off x="4320" y="2496"/>
              <a:ext cx="144" cy="240"/>
            </a:xfrm>
            <a:prstGeom prst="line">
              <a:avLst/>
            </a:prstGeom>
            <a:ln w="28575" cap="flat" cmpd="sng">
              <a:solidFill>
                <a:schemeClr val="hlink"/>
              </a:solidFill>
              <a:prstDash val="solid"/>
              <a:headEnd type="none" w="med" len="med"/>
              <a:tailEnd type="none" w="med" len="med"/>
            </a:ln>
          </p:spPr>
        </p:sp>
        <p:sp>
          <p:nvSpPr>
            <p:cNvPr id="43021" name="Line 17"/>
            <p:cNvSpPr/>
            <p:nvPr/>
          </p:nvSpPr>
          <p:spPr>
            <a:xfrm>
              <a:off x="4416" y="2448"/>
              <a:ext cx="144" cy="240"/>
            </a:xfrm>
            <a:prstGeom prst="line">
              <a:avLst/>
            </a:prstGeom>
            <a:ln w="28575" cap="flat" cmpd="sng">
              <a:solidFill>
                <a:schemeClr val="hlink"/>
              </a:solidFill>
              <a:prstDash val="solid"/>
              <a:headEnd type="none" w="med" len="med"/>
              <a:tailEnd type="none" w="med" len="med"/>
            </a:ln>
          </p:spPr>
        </p:sp>
        <p:sp>
          <p:nvSpPr>
            <p:cNvPr id="43022" name="Line 18"/>
            <p:cNvSpPr/>
            <p:nvPr/>
          </p:nvSpPr>
          <p:spPr>
            <a:xfrm>
              <a:off x="3696" y="2640"/>
              <a:ext cx="144" cy="240"/>
            </a:xfrm>
            <a:prstGeom prst="line">
              <a:avLst/>
            </a:prstGeom>
            <a:ln w="28575" cap="flat" cmpd="sng">
              <a:solidFill>
                <a:srgbClr val="00FFFF"/>
              </a:solidFill>
              <a:prstDash val="solid"/>
              <a:headEnd type="none" w="med" len="med"/>
              <a:tailEnd type="none" w="med" len="med"/>
            </a:ln>
          </p:spPr>
        </p:sp>
        <p:sp>
          <p:nvSpPr>
            <p:cNvPr id="43023" name="Line 19"/>
            <p:cNvSpPr/>
            <p:nvPr/>
          </p:nvSpPr>
          <p:spPr>
            <a:xfrm>
              <a:off x="3600" y="2640"/>
              <a:ext cx="144" cy="240"/>
            </a:xfrm>
            <a:prstGeom prst="line">
              <a:avLst/>
            </a:prstGeom>
            <a:ln w="28575" cap="flat" cmpd="sng">
              <a:solidFill>
                <a:schemeClr val="hlink"/>
              </a:solidFill>
              <a:prstDash val="solid"/>
              <a:headEnd type="none" w="med" len="med"/>
              <a:tailEnd type="none" w="med" len="med"/>
            </a:ln>
          </p:spPr>
        </p:sp>
        <p:sp>
          <p:nvSpPr>
            <p:cNvPr id="43024" name="Oval 20"/>
            <p:cNvSpPr/>
            <p:nvPr/>
          </p:nvSpPr>
          <p:spPr>
            <a:xfrm>
              <a:off x="144" y="3216"/>
              <a:ext cx="96" cy="48"/>
            </a:xfrm>
            <a:prstGeom prst="ellipse">
              <a:avLst/>
            </a:prstGeom>
            <a:solidFill>
              <a:schemeClr val="accent1"/>
            </a:solidFill>
            <a:ln w="9525" cap="flat" cmpd="sng">
              <a:solidFill>
                <a:schemeClr val="tx1"/>
              </a:solidFill>
              <a:prstDash val="solid"/>
              <a:headEnd type="none" w="med" len="med"/>
              <a:tailEnd type="none" w="med" len="med"/>
            </a:ln>
          </p:spPr>
          <p:txBody>
            <a:bodyPr wrap="none" lIns="92075" tIns="46038" rIns="92075" bIns="46038" anchor="ctr" anchorCtr="0"/>
            <a:p>
              <a:endParaRPr lang="en-US" altLang="en-US" dirty="0">
                <a:latin typeface="Arial" panose="020B0604020202020204" pitchFamily="34" charset="0"/>
              </a:endParaRPr>
            </a:p>
          </p:txBody>
        </p:sp>
      </p:grpSp>
      <p:sp>
        <p:nvSpPr>
          <p:cNvPr id="20" name="Rectangle 3"/>
          <p:cNvSpPr txBox="1">
            <a:spLocks noChangeArrowheads="1"/>
          </p:cNvSpPr>
          <p:nvPr/>
        </p:nvSpPr>
        <p:spPr bwMode="auto">
          <a:xfrm>
            <a:off x="76200" y="655638"/>
            <a:ext cx="4038600" cy="4525963"/>
          </a:xfrm>
          <a:prstGeom prst="rect">
            <a:avLst/>
          </a:prstGeom>
          <a:noFill/>
          <a:ln w="9525">
            <a:noFill/>
            <a:miter lim="800000"/>
          </a:ln>
        </p:spPr>
        <p:txBody>
          <a:bodyPr/>
          <a:lstStyle/>
          <a:p>
            <a:pPr marL="273050" marR="0" indent="-273050" defTabSz="914400">
              <a:spcBef>
                <a:spcPct val="20000"/>
              </a:spcBef>
              <a:buClr>
                <a:srgbClr val="0BD0D9"/>
              </a:buClr>
              <a:buSzPct val="95000"/>
              <a:buFont typeface="Wingdings 2" panose="05020102010507070707" pitchFamily="18" charset="2"/>
              <a:buChar char=""/>
              <a:defRPr/>
            </a:pPr>
            <a:r>
              <a:rPr kumimoji="0" lang="en-US" sz="2800" b="1" u="sng" kern="1200" cap="none" spc="0" normalizeH="0" baseline="0" noProof="0" dirty="0">
                <a:solidFill>
                  <a:srgbClr val="FF0000"/>
                </a:solidFill>
                <a:latin typeface="+mn-lt"/>
                <a:ea typeface="+mn-ea"/>
                <a:cs typeface="+mn-cs"/>
              </a:rPr>
              <a:t>2 </a:t>
            </a:r>
            <a:r>
              <a:rPr kumimoji="0" lang="en-US" sz="2800" b="1" u="sng" kern="1200" cap="none" spc="0" normalizeH="0" baseline="0" noProof="0" dirty="0" err="1">
                <a:solidFill>
                  <a:srgbClr val="FF0000"/>
                </a:solidFill>
                <a:latin typeface="+mn-lt"/>
                <a:ea typeface="+mn-ea"/>
                <a:cs typeface="+mn-cs"/>
              </a:rPr>
              <a:t>hàm</a:t>
            </a:r>
            <a:r>
              <a:rPr kumimoji="0" lang="en-US" sz="2800" b="1" u="sng" kern="1200" cap="none" spc="0" normalizeH="0" baseline="0" noProof="0" dirty="0">
                <a:solidFill>
                  <a:srgbClr val="FF0000"/>
                </a:solidFill>
                <a:latin typeface="+mn-lt"/>
                <a:ea typeface="+mn-ea"/>
                <a:cs typeface="+mn-cs"/>
              </a:rPr>
              <a:t>:</a:t>
            </a:r>
            <a:r>
              <a:rPr kumimoji="0" lang="en-US" sz="2800" kern="1200" cap="none" spc="0" normalizeH="0" baseline="0" noProof="0" dirty="0">
                <a:solidFill>
                  <a:srgbClr val="FF0000"/>
                </a:solidFill>
                <a:latin typeface="+mn-lt"/>
                <a:ea typeface="+mn-ea"/>
                <a:cs typeface="+mn-cs"/>
              </a:rPr>
              <a:t> </a:t>
            </a:r>
            <a:endParaRPr kumimoji="0" lang="en-US" sz="2800" kern="1200" cap="none" spc="0" normalizeH="0" baseline="0" noProof="0" dirty="0">
              <a:solidFill>
                <a:srgbClr val="FF0000"/>
              </a:solidFill>
              <a:latin typeface="+mn-lt"/>
              <a:ea typeface="+mn-ea"/>
              <a:cs typeface="+mn-cs"/>
            </a:endParaRPr>
          </a:p>
          <a:p>
            <a:pPr marL="273050" marR="0" indent="-273050" defTabSz="914400">
              <a:spcBef>
                <a:spcPct val="20000"/>
              </a:spcBef>
              <a:buClr>
                <a:srgbClr val="0BD0D9"/>
              </a:buClr>
              <a:buSzPct val="95000"/>
              <a:buFont typeface="Wingdings" panose="05000000000000000000" pitchFamily="2" charset="2"/>
              <a:buNone/>
              <a:defRPr/>
            </a:pPr>
            <a:r>
              <a:rPr kumimoji="0" lang="en-US" sz="2800" kern="1200" cap="none" spc="0" normalizeH="0" baseline="0" noProof="0" dirty="0">
                <a:latin typeface="+mn-lt"/>
                <a:ea typeface="+mn-ea"/>
                <a:cs typeface="+mn-cs"/>
              </a:rPr>
              <a:t>		. </a:t>
            </a:r>
            <a:r>
              <a:rPr kumimoji="0" lang="en-US" sz="2800" kern="1200" cap="none" spc="0" normalizeH="0" baseline="0" noProof="0" dirty="0" err="1">
                <a:latin typeface="+mn-lt"/>
                <a:ea typeface="+mn-ea"/>
                <a:cs typeface="+mn-cs"/>
              </a:rPr>
              <a:t>Hàm</a:t>
            </a:r>
            <a:r>
              <a:rPr kumimoji="0" lang="en-US" sz="2800" kern="1200" cap="none" spc="0" normalizeH="0" baseline="0" noProof="0" dirty="0">
                <a:latin typeface="+mn-lt"/>
                <a:ea typeface="+mn-ea"/>
                <a:cs typeface="+mn-cs"/>
              </a:rPr>
              <a:t> </a:t>
            </a:r>
            <a:r>
              <a:rPr kumimoji="0" lang="en-US" sz="2800" kern="1200" cap="none" spc="0" normalizeH="0" baseline="0" noProof="0" dirty="0" err="1">
                <a:latin typeface="+mn-lt"/>
                <a:ea typeface="+mn-ea"/>
                <a:cs typeface="+mn-cs"/>
              </a:rPr>
              <a:t>trên</a:t>
            </a:r>
            <a:endParaRPr kumimoji="0" lang="en-US" sz="2800" kern="1200" cap="none" spc="0" normalizeH="0" baseline="0" noProof="0" dirty="0">
              <a:latin typeface="+mn-lt"/>
              <a:ea typeface="+mn-ea"/>
              <a:cs typeface="+mn-cs"/>
            </a:endParaRPr>
          </a:p>
          <a:p>
            <a:pPr marL="273050" marR="0" indent="-273050" defTabSz="914400">
              <a:spcBef>
                <a:spcPct val="20000"/>
              </a:spcBef>
              <a:buClr>
                <a:srgbClr val="0BD0D9"/>
              </a:buClr>
              <a:buSzPct val="95000"/>
              <a:buFont typeface="Wingdings" panose="05000000000000000000" pitchFamily="2" charset="2"/>
              <a:buNone/>
              <a:defRPr/>
            </a:pPr>
            <a:r>
              <a:rPr kumimoji="0" lang="en-US" sz="2800" kern="1200" cap="none" spc="0" normalizeH="0" baseline="0" noProof="0" dirty="0">
                <a:latin typeface="+mn-lt"/>
                <a:ea typeface="+mn-ea"/>
                <a:cs typeface="+mn-cs"/>
              </a:rPr>
              <a:t>		. </a:t>
            </a:r>
            <a:r>
              <a:rPr kumimoji="0" lang="en-US" sz="2800" kern="1200" cap="none" spc="0" normalizeH="0" baseline="0" noProof="0" dirty="0" err="1">
                <a:latin typeface="+mn-lt"/>
                <a:ea typeface="+mn-ea"/>
                <a:cs typeface="+mn-cs"/>
              </a:rPr>
              <a:t>Hàm</a:t>
            </a:r>
            <a:r>
              <a:rPr kumimoji="0" lang="en-US" sz="2800" kern="1200" cap="none" spc="0" normalizeH="0" baseline="0" noProof="0" dirty="0">
                <a:latin typeface="+mn-lt"/>
                <a:ea typeface="+mn-ea"/>
                <a:cs typeface="+mn-cs"/>
              </a:rPr>
              <a:t> </a:t>
            </a:r>
            <a:r>
              <a:rPr kumimoji="0" lang="en-US" sz="2800" kern="1200" cap="none" spc="0" normalizeH="0" baseline="0" noProof="0" dirty="0" err="1">
                <a:latin typeface="+mn-lt"/>
                <a:ea typeface="+mn-ea"/>
                <a:cs typeface="+mn-cs"/>
              </a:rPr>
              <a:t>dưới</a:t>
            </a:r>
            <a:r>
              <a:rPr kumimoji="0" lang="en-US" sz="2800" kern="1200" cap="none" spc="0" normalizeH="0" baseline="0" noProof="0" dirty="0">
                <a:latin typeface="+mn-lt"/>
                <a:ea typeface="+mn-ea"/>
                <a:cs typeface="+mn-cs"/>
              </a:rPr>
              <a:t>.</a:t>
            </a:r>
            <a:endParaRPr kumimoji="0" lang="en-US" sz="2800" kern="1200" cap="none" spc="0" normalizeH="0" baseline="0" noProof="0" dirty="0">
              <a:latin typeface="+mn-lt"/>
              <a:ea typeface="+mn-ea"/>
              <a:cs typeface="+mn-cs"/>
            </a:endParaRPr>
          </a:p>
          <a:p>
            <a:pPr marL="273050" marR="0" indent="-273050" defTabSz="914400">
              <a:spcBef>
                <a:spcPct val="20000"/>
              </a:spcBef>
              <a:buClr>
                <a:srgbClr val="0BD0D9"/>
              </a:buClr>
              <a:buSzPct val="95000"/>
              <a:buFont typeface="Wingdings 2" panose="05020102010507070707" pitchFamily="18" charset="2"/>
              <a:buChar char=""/>
              <a:defRPr/>
            </a:pPr>
            <a:r>
              <a:rPr kumimoji="0" lang="en-US" sz="2800" b="1" u="sng" kern="1200" cap="none" spc="0" normalizeH="0" baseline="0" noProof="0" dirty="0">
                <a:solidFill>
                  <a:srgbClr val="FF0000"/>
                </a:solidFill>
                <a:latin typeface="+mn-lt"/>
                <a:ea typeface="+mn-ea"/>
                <a:cs typeface="+mn-cs"/>
              </a:rPr>
              <a:t>3 </a:t>
            </a:r>
            <a:r>
              <a:rPr kumimoji="0" lang="en-US" sz="2800" b="1" u="sng" kern="1200" cap="none" spc="0" normalizeH="0" baseline="0" noProof="0" dirty="0" err="1">
                <a:solidFill>
                  <a:srgbClr val="FF0000"/>
                </a:solidFill>
                <a:latin typeface="+mn-lt"/>
                <a:ea typeface="+mn-ea"/>
                <a:cs typeface="+mn-cs"/>
              </a:rPr>
              <a:t>mặt</a:t>
            </a:r>
            <a:r>
              <a:rPr kumimoji="0" lang="en-US" sz="2800" b="1" u="sng" kern="1200" cap="none" spc="0" normalizeH="0" baseline="0" noProof="0" dirty="0">
                <a:solidFill>
                  <a:srgbClr val="FF0000"/>
                </a:solidFill>
                <a:latin typeface="+mn-lt"/>
                <a:ea typeface="+mn-ea"/>
                <a:cs typeface="+mn-cs"/>
              </a:rPr>
              <a:t> </a:t>
            </a:r>
            <a:r>
              <a:rPr kumimoji="0" lang="en-US" sz="2800" b="1" u="sng" kern="1200" cap="none" spc="0" normalizeH="0" baseline="0" noProof="0" dirty="0" err="1">
                <a:solidFill>
                  <a:srgbClr val="FF0000"/>
                </a:solidFill>
                <a:latin typeface="+mn-lt"/>
                <a:ea typeface="+mn-ea"/>
                <a:cs typeface="+mn-cs"/>
              </a:rPr>
              <a:t>răng</a:t>
            </a:r>
            <a:r>
              <a:rPr kumimoji="0" lang="en-US" sz="2800" b="1" u="sng" kern="1200" cap="none" spc="0" normalizeH="0" baseline="0" noProof="0" dirty="0">
                <a:solidFill>
                  <a:srgbClr val="FF0000"/>
                </a:solidFill>
                <a:latin typeface="+mn-lt"/>
                <a:ea typeface="+mn-ea"/>
                <a:cs typeface="+mn-cs"/>
              </a:rPr>
              <a:t>:</a:t>
            </a:r>
            <a:endParaRPr kumimoji="0" lang="en-US" sz="2800" b="1" u="sng" kern="1200" cap="none" spc="0" normalizeH="0" baseline="0" noProof="0" dirty="0">
              <a:solidFill>
                <a:srgbClr val="FF0000"/>
              </a:solidFill>
              <a:latin typeface="+mn-lt"/>
              <a:ea typeface="+mn-ea"/>
              <a:cs typeface="+mn-cs"/>
            </a:endParaRPr>
          </a:p>
          <a:p>
            <a:pPr marL="273050" marR="0" indent="-273050" defTabSz="914400">
              <a:spcBef>
                <a:spcPct val="20000"/>
              </a:spcBef>
              <a:buClr>
                <a:srgbClr val="0BD0D9"/>
              </a:buClr>
              <a:buSzPct val="95000"/>
              <a:buFont typeface="Wingdings" panose="05000000000000000000" pitchFamily="2" charset="2"/>
              <a:buNone/>
              <a:defRPr/>
            </a:pPr>
            <a:r>
              <a:rPr kumimoji="0" lang="en-US" sz="2800" kern="1200" cap="none" spc="0" normalizeH="0" baseline="0" noProof="0" dirty="0">
                <a:latin typeface="+mn-lt"/>
                <a:ea typeface="+mn-ea"/>
                <a:cs typeface="+mn-cs"/>
              </a:rPr>
              <a:t>		. </a:t>
            </a:r>
            <a:r>
              <a:rPr kumimoji="0" lang="en-US" sz="2800" kern="1200" cap="none" spc="0" normalizeH="0" baseline="0" noProof="0" dirty="0" err="1">
                <a:latin typeface="+mn-lt"/>
                <a:ea typeface="+mn-ea"/>
                <a:cs typeface="+mn-cs"/>
              </a:rPr>
              <a:t>Mặt</a:t>
            </a:r>
            <a:r>
              <a:rPr kumimoji="0" lang="en-US" sz="2800" kern="1200" cap="none" spc="0" normalizeH="0" baseline="0" noProof="0" dirty="0">
                <a:latin typeface="+mn-lt"/>
                <a:ea typeface="+mn-ea"/>
                <a:cs typeface="+mn-cs"/>
              </a:rPr>
              <a:t> </a:t>
            </a:r>
            <a:r>
              <a:rPr kumimoji="0" lang="en-US" sz="2800" kern="1200" cap="none" spc="0" normalizeH="0" baseline="0" noProof="0" dirty="0" err="1">
                <a:latin typeface="+mn-lt"/>
                <a:ea typeface="+mn-ea"/>
                <a:cs typeface="+mn-cs"/>
              </a:rPr>
              <a:t>ngoài</a:t>
            </a:r>
            <a:r>
              <a:rPr kumimoji="0" lang="en-US" sz="2800" kern="1200" cap="none" spc="0" normalizeH="0" baseline="0" noProof="0" dirty="0">
                <a:latin typeface="+mn-lt"/>
                <a:ea typeface="+mn-ea"/>
                <a:cs typeface="+mn-cs"/>
              </a:rPr>
              <a:t>.</a:t>
            </a:r>
            <a:endParaRPr kumimoji="0" lang="en-US" sz="2800" kern="1200" cap="none" spc="0" normalizeH="0" baseline="0" noProof="0" dirty="0">
              <a:latin typeface="+mn-lt"/>
              <a:ea typeface="+mn-ea"/>
              <a:cs typeface="+mn-cs"/>
            </a:endParaRPr>
          </a:p>
          <a:p>
            <a:pPr marL="273050" marR="0" indent="-273050" defTabSz="914400">
              <a:spcBef>
                <a:spcPct val="20000"/>
              </a:spcBef>
              <a:buClr>
                <a:srgbClr val="0BD0D9"/>
              </a:buClr>
              <a:buSzPct val="95000"/>
              <a:buFont typeface="Wingdings" panose="05000000000000000000" pitchFamily="2" charset="2"/>
              <a:buNone/>
              <a:defRPr/>
            </a:pPr>
            <a:r>
              <a:rPr kumimoji="0" lang="en-US" sz="2800" kern="1200" cap="none" spc="0" normalizeH="0" baseline="0" noProof="0" dirty="0">
                <a:latin typeface="+mn-lt"/>
                <a:ea typeface="+mn-ea"/>
                <a:cs typeface="+mn-cs"/>
              </a:rPr>
              <a:t>		. </a:t>
            </a:r>
            <a:r>
              <a:rPr kumimoji="0" lang="en-US" sz="2800" kern="1200" cap="none" spc="0" normalizeH="0" baseline="0" noProof="0" dirty="0" err="1">
                <a:latin typeface="+mn-lt"/>
                <a:ea typeface="+mn-ea"/>
                <a:cs typeface="+mn-cs"/>
              </a:rPr>
              <a:t>Mặt</a:t>
            </a:r>
            <a:r>
              <a:rPr kumimoji="0" lang="en-US" sz="2800" kern="1200" cap="none" spc="0" normalizeH="0" baseline="0" noProof="0" dirty="0">
                <a:latin typeface="+mn-lt"/>
                <a:ea typeface="+mn-ea"/>
                <a:cs typeface="+mn-cs"/>
              </a:rPr>
              <a:t> </a:t>
            </a:r>
            <a:r>
              <a:rPr kumimoji="0" lang="en-US" sz="2800" kern="1200" cap="none" spc="0" normalizeH="0" baseline="0" noProof="0" dirty="0" err="1">
                <a:latin typeface="+mn-lt"/>
                <a:ea typeface="+mn-ea"/>
                <a:cs typeface="+mn-cs"/>
              </a:rPr>
              <a:t>trong</a:t>
            </a:r>
            <a:r>
              <a:rPr kumimoji="0" lang="en-US" sz="2800" kern="1200" cap="none" spc="0" normalizeH="0" baseline="0" noProof="0" dirty="0">
                <a:latin typeface="+mn-lt"/>
                <a:ea typeface="+mn-ea"/>
                <a:cs typeface="+mn-cs"/>
              </a:rPr>
              <a:t>.</a:t>
            </a:r>
            <a:endParaRPr kumimoji="0" lang="en-US" sz="2800" kern="1200" cap="none" spc="0" normalizeH="0" baseline="0" noProof="0" dirty="0">
              <a:latin typeface="+mn-lt"/>
              <a:ea typeface="+mn-ea"/>
              <a:cs typeface="+mn-cs"/>
            </a:endParaRPr>
          </a:p>
          <a:p>
            <a:pPr marL="273050" marR="0" indent="-273050" defTabSz="914400">
              <a:spcBef>
                <a:spcPct val="20000"/>
              </a:spcBef>
              <a:buClr>
                <a:srgbClr val="0BD0D9"/>
              </a:buClr>
              <a:buSzPct val="95000"/>
              <a:buFont typeface="Wingdings" panose="05000000000000000000" pitchFamily="2" charset="2"/>
              <a:buNone/>
              <a:defRPr/>
            </a:pPr>
            <a:r>
              <a:rPr kumimoji="0" lang="en-US" sz="2800" kern="1200" cap="none" spc="0" normalizeH="0" baseline="0" noProof="0" dirty="0">
                <a:latin typeface="+mn-lt"/>
                <a:ea typeface="+mn-ea"/>
                <a:cs typeface="+mn-cs"/>
              </a:rPr>
              <a:t>		. </a:t>
            </a:r>
            <a:r>
              <a:rPr kumimoji="0" lang="en-US" sz="2800" kern="1200" cap="none" spc="0" normalizeH="0" baseline="0" noProof="0" dirty="0" err="1">
                <a:latin typeface="+mn-lt"/>
                <a:ea typeface="+mn-ea"/>
                <a:cs typeface="+mn-cs"/>
              </a:rPr>
              <a:t>Mặt</a:t>
            </a:r>
            <a:r>
              <a:rPr kumimoji="0" lang="en-US" sz="2800" kern="1200" cap="none" spc="0" normalizeH="0" baseline="0" noProof="0" dirty="0">
                <a:latin typeface="+mn-lt"/>
                <a:ea typeface="+mn-ea"/>
                <a:cs typeface="+mn-cs"/>
              </a:rPr>
              <a:t> </a:t>
            </a:r>
            <a:r>
              <a:rPr kumimoji="0" lang="en-US" sz="2800" kern="1200" cap="none" spc="0" normalizeH="0" baseline="0" noProof="0" dirty="0" err="1">
                <a:latin typeface="+mn-lt"/>
                <a:ea typeface="+mn-ea"/>
                <a:cs typeface="+mn-cs"/>
              </a:rPr>
              <a:t>nhai</a:t>
            </a:r>
            <a:r>
              <a:rPr kumimoji="0" lang="en-US" sz="2800" kern="1200" cap="none" spc="0" normalizeH="0" baseline="0" noProof="0" dirty="0">
                <a:latin typeface="+mn-lt"/>
                <a:ea typeface="+mn-ea"/>
                <a:cs typeface="+mn-cs"/>
              </a:rPr>
              <a:t> </a:t>
            </a:r>
            <a:endParaRPr kumimoji="0" lang="en-US" sz="2800" kern="1200" cap="none" spc="0" normalizeH="0" baseline="0" noProof="0" dirty="0">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000000"/>
                                          </p:val>
                                        </p:tav>
                                        <p:tav tm="100000">
                                          <p:val>
                                            <p:strVal val="#ppt_w"/>
                                          </p:val>
                                        </p:tav>
                                      </p:tavLst>
                                    </p:anim>
                                    <p:anim calcmode="lin" valueType="num">
                                      <p:cBhvr>
                                        <p:cTn id="8" dur="500" fill="hold"/>
                                        <p:tgtEl>
                                          <p:spTgt spid="4"/>
                                        </p:tgtEl>
                                        <p:attrNameLst>
                                          <p:attrName>ppt_h</p:attrName>
                                        </p:attrNameLst>
                                      </p:cBhvr>
                                      <p:tavLst>
                                        <p:tav tm="0">
                                          <p:val>
                                            <p:fltVal val="0.00000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000000"/>
                                          </p:val>
                                        </p:tav>
                                        <p:tav tm="100000">
                                          <p:val>
                                            <p:strVal val="#ppt_w"/>
                                          </p:val>
                                        </p:tav>
                                      </p:tavLst>
                                    </p:anim>
                                    <p:anim calcmode="lin" valueType="num">
                                      <p:cBhvr>
                                        <p:cTn id="15" dur="500" fill="hold"/>
                                        <p:tgtEl>
                                          <p:spTgt spid="2"/>
                                        </p:tgtEl>
                                        <p:attrNameLst>
                                          <p:attrName>ppt_h</p:attrName>
                                        </p:attrNameLst>
                                      </p:cBhvr>
                                      <p:tavLst>
                                        <p:tav tm="0">
                                          <p:val>
                                            <p:fltVal val="0.00000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ppt_x</p:attrName>
                                        </p:attrNameLst>
                                      </p:cBhvr>
                                      <p:tavLst>
                                        <p:tav tm="0">
                                          <p:val>
                                            <p:strVal val="#ppt_x-.2"/>
                                          </p:val>
                                        </p:tav>
                                        <p:tav tm="100000">
                                          <p:val>
                                            <p:strVal val="#ppt_x"/>
                                          </p:val>
                                        </p:tav>
                                      </p:tavLst>
                                    </p:anim>
                                    <p:anim calcmode="lin" valueType="num">
                                      <p:cBhvr>
                                        <p:cTn id="21"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sp>
        <p:nvSpPr>
          <p:cNvPr id="44035" name="Rectangle 4"/>
          <p:cNvSpPr/>
          <p:nvPr/>
        </p:nvSpPr>
        <p:spPr>
          <a:xfrm>
            <a:off x="2898775" y="198438"/>
            <a:ext cx="3502025" cy="584200"/>
          </a:xfrm>
          <a:prstGeom prst="rect">
            <a:avLst/>
          </a:prstGeom>
          <a:noFill/>
          <a:ln w="9525">
            <a:noFill/>
          </a:ln>
        </p:spPr>
        <p:txBody>
          <a:bodyPr wrap="none" anchor="ctr" anchorCtr="0">
            <a:spAutoFit/>
          </a:bodyPr>
          <a:p>
            <a:pPr algn="ctr"/>
            <a:r>
              <a:rPr lang="en-US" altLang="en-US" sz="3200" b="1" dirty="0">
                <a:solidFill>
                  <a:srgbClr val="FFFF00"/>
                </a:solidFill>
                <a:latin typeface="Times New Roman" panose="02020603050405020304" pitchFamily="18" charset="0"/>
              </a:rPr>
              <a:t>Động tác chải răng</a:t>
            </a:r>
            <a:endParaRPr lang="en-US" altLang="en-US" sz="3200" dirty="0">
              <a:solidFill>
                <a:srgbClr val="FFFF00"/>
              </a:solidFill>
              <a:latin typeface="Arial" panose="020B0604020202020204" pitchFamily="34" charset="0"/>
            </a:endParaRPr>
          </a:p>
        </p:txBody>
      </p:sp>
      <p:sp>
        <p:nvSpPr>
          <p:cNvPr id="5" name="Rectangle 3"/>
          <p:cNvSpPr txBox="1"/>
          <p:nvPr/>
        </p:nvSpPr>
        <p:spPr>
          <a:xfrm>
            <a:off x="457200" y="838200"/>
            <a:ext cx="8382000" cy="4618038"/>
          </a:xfrm>
          <a:prstGeom prst="rect">
            <a:avLst/>
          </a:prstGeom>
          <a:noFill/>
          <a:ln w="9525">
            <a:noFill/>
          </a:ln>
        </p:spPr>
        <p:txBody>
          <a:bodyPr lIns="0" rIns="18288"/>
          <a:p>
            <a:pPr marL="609600" indent="-609600">
              <a:spcBef>
                <a:spcPct val="20000"/>
              </a:spcBef>
              <a:buClr>
                <a:srgbClr val="0BD0D9"/>
              </a:buClr>
              <a:buSzPct val="95000"/>
              <a:buFont typeface="Wingdings" panose="05000000000000000000" pitchFamily="2" charset="2"/>
            </a:pPr>
            <a:r>
              <a:rPr lang="en-US" altLang="en-US" sz="2800" b="1" dirty="0">
                <a:solidFill>
                  <a:srgbClr val="FFFF00"/>
                </a:solidFill>
                <a:latin typeface="Constantia" panose="02030602050306030303" pitchFamily="18" charset="0"/>
              </a:rPr>
              <a:t>1.   </a:t>
            </a:r>
            <a:r>
              <a:rPr lang="en-US" altLang="en-US" sz="2800" b="1" u="sng" dirty="0">
                <a:solidFill>
                  <a:srgbClr val="FFFF00"/>
                </a:solidFill>
                <a:latin typeface="Constantia" panose="02030602050306030303" pitchFamily="18" charset="0"/>
              </a:rPr>
              <a:t>Cách cầm bàn chải: </a:t>
            </a:r>
            <a:endParaRPr lang="en-US" altLang="en-US" sz="2800" b="1" u="sng" dirty="0">
              <a:solidFill>
                <a:srgbClr val="FFFF00"/>
              </a:solidFill>
              <a:latin typeface="Constantia" panose="02030602050306030303" pitchFamily="18" charset="0"/>
            </a:endParaRPr>
          </a:p>
          <a:p>
            <a:pPr marL="609600" indent="-609600">
              <a:spcBef>
                <a:spcPct val="20000"/>
              </a:spcBef>
              <a:buClr>
                <a:srgbClr val="0BD0D9"/>
              </a:buClr>
              <a:buSzPct val="95000"/>
              <a:buFont typeface="Arial" panose="020B0604020202020204" pitchFamily="34" charset="0"/>
              <a:buChar char="•"/>
            </a:pPr>
            <a:r>
              <a:rPr lang="en-US" altLang="en-US" sz="2800" dirty="0">
                <a:latin typeface="Constantia" panose="02030602050306030303" pitchFamily="18" charset="0"/>
              </a:rPr>
              <a:t>Cầm bàn chải gọn trong lòng bàn tay.</a:t>
            </a:r>
            <a:endParaRPr lang="en-US" altLang="en-US" sz="2800" dirty="0">
              <a:latin typeface="Constantia" panose="02030602050306030303" pitchFamily="18" charset="0"/>
            </a:endParaRPr>
          </a:p>
          <a:p>
            <a:pPr marL="609600" indent="-609600">
              <a:spcBef>
                <a:spcPct val="20000"/>
              </a:spcBef>
              <a:buClr>
                <a:srgbClr val="0BD0D9"/>
              </a:buClr>
              <a:buSzPct val="95000"/>
              <a:buFont typeface="Wingdings" panose="05000000000000000000" pitchFamily="2" charset="2"/>
            </a:pPr>
            <a:r>
              <a:rPr lang="en-US" altLang="en-US" sz="2800" b="1" dirty="0">
                <a:solidFill>
                  <a:srgbClr val="FFFF00"/>
                </a:solidFill>
                <a:latin typeface="Constantia" panose="02030602050306030303" pitchFamily="18" charset="0"/>
              </a:rPr>
              <a:t>2.   </a:t>
            </a:r>
            <a:r>
              <a:rPr lang="en-US" altLang="en-US" sz="2800" b="1" u="sng" dirty="0">
                <a:solidFill>
                  <a:srgbClr val="FFFF00"/>
                </a:solidFill>
                <a:latin typeface="Constantia" panose="02030602050306030303" pitchFamily="18" charset="0"/>
              </a:rPr>
              <a:t>Động tác chải răng:</a:t>
            </a:r>
            <a:endParaRPr lang="en-US" altLang="en-US" sz="2800" b="1" u="sng" dirty="0">
              <a:solidFill>
                <a:srgbClr val="FFFF00"/>
              </a:solidFill>
              <a:latin typeface="Constantia" panose="02030602050306030303" pitchFamily="18" charset="0"/>
            </a:endParaRPr>
          </a:p>
          <a:p>
            <a:pPr marL="609600" indent="-609600">
              <a:spcBef>
                <a:spcPct val="20000"/>
              </a:spcBef>
              <a:buClr>
                <a:srgbClr val="0BD0D9"/>
              </a:buClr>
              <a:buSzPct val="95000"/>
              <a:buFont typeface="Arial" panose="020B0604020202020204" pitchFamily="34" charset="0"/>
              <a:buChar char="•"/>
            </a:pPr>
            <a:r>
              <a:rPr lang="en-US" altLang="en-US" sz="2800" dirty="0">
                <a:latin typeface="Constantia" panose="02030602050306030303" pitchFamily="18" charset="0"/>
              </a:rPr>
              <a:t>Đặt lông bàn chải nghiêng 45</a:t>
            </a:r>
            <a:r>
              <a:rPr lang="en-US" altLang="en-US" sz="2800" baseline="30000" dirty="0">
                <a:latin typeface="Constantia" panose="02030602050306030303" pitchFamily="18" charset="0"/>
              </a:rPr>
              <a:t> </a:t>
            </a:r>
            <a:r>
              <a:rPr lang="en-US" altLang="en-US" sz="2800" dirty="0">
                <a:latin typeface="Constantia" panose="02030602050306030303" pitchFamily="18" charset="0"/>
              </a:rPr>
              <a:t>độ về phía nướu.</a:t>
            </a:r>
            <a:endParaRPr lang="en-US" altLang="en-US" sz="2800" dirty="0">
              <a:latin typeface="Constantia" panose="02030602050306030303" pitchFamily="18" charset="0"/>
            </a:endParaRPr>
          </a:p>
          <a:p>
            <a:pPr marL="609600" indent="-609600">
              <a:spcBef>
                <a:spcPct val="20000"/>
              </a:spcBef>
              <a:buClr>
                <a:srgbClr val="0BD0D9"/>
              </a:buClr>
              <a:buSzPct val="95000"/>
              <a:buFont typeface="Arial" panose="020B0604020202020204" pitchFamily="34" charset="0"/>
              <a:buChar char="•"/>
            </a:pPr>
            <a:r>
              <a:rPr lang="en-US" altLang="en-US" sz="2800" dirty="0">
                <a:latin typeface="Constantia" panose="02030602050306030303" pitchFamily="18" charset="0"/>
              </a:rPr>
              <a:t>Chải nhẹ nhàng, xoa nắn nướu răng.</a:t>
            </a:r>
            <a:endParaRPr lang="en-US" altLang="en-US" sz="2800" dirty="0">
              <a:latin typeface="Constantia" panose="02030602050306030303" pitchFamily="18" charset="0"/>
            </a:endParaRPr>
          </a:p>
          <a:p>
            <a:pPr marL="609600" indent="-609600">
              <a:spcBef>
                <a:spcPct val="20000"/>
              </a:spcBef>
              <a:buClr>
                <a:srgbClr val="0BD0D9"/>
              </a:buClr>
              <a:buSzPct val="95000"/>
              <a:buFont typeface="Arial" panose="020B0604020202020204" pitchFamily="34" charset="0"/>
              <a:buChar char="•"/>
            </a:pPr>
            <a:r>
              <a:rPr lang="en-US" altLang="en-US" sz="2800" dirty="0">
                <a:latin typeface="Constantia" panose="02030602050306030303" pitchFamily="18" charset="0"/>
              </a:rPr>
              <a:t>Chải tất cả các răng hàm trên, hàm dưới.</a:t>
            </a:r>
            <a:endParaRPr lang="en-US" altLang="en-US" sz="2800" dirty="0">
              <a:latin typeface="Constantia" panose="02030602050306030303" pitchFamily="18" charset="0"/>
            </a:endParaRPr>
          </a:p>
          <a:p>
            <a:pPr marL="609600" indent="-609600">
              <a:spcBef>
                <a:spcPct val="20000"/>
              </a:spcBef>
              <a:buClr>
                <a:srgbClr val="0BD0D9"/>
              </a:buClr>
              <a:buSzPct val="95000"/>
              <a:buFont typeface="Arial" panose="020B0604020202020204" pitchFamily="34" charset="0"/>
              <a:buChar char="•"/>
            </a:pPr>
            <a:r>
              <a:rPr lang="en-US" altLang="en-US" sz="2800" dirty="0">
                <a:latin typeface="Constantia" panose="02030602050306030303" pitchFamily="18" charset="0"/>
              </a:rPr>
              <a:t>Mỗi vùng chải từ 5 – 10 lần</a:t>
            </a:r>
            <a:endParaRPr lang="en-US" altLang="en-US" sz="2800" dirty="0">
              <a:latin typeface="Constantia" panose="02030602050306030303" pitchFamily="18" charset="0"/>
            </a:endParaRPr>
          </a:p>
          <a:p>
            <a:pPr marL="609600" indent="-609600">
              <a:spcBef>
                <a:spcPct val="20000"/>
              </a:spcBef>
              <a:buClr>
                <a:srgbClr val="0BD0D9"/>
              </a:buClr>
              <a:buSzPct val="95000"/>
              <a:buFont typeface="Wingdings" panose="05000000000000000000" pitchFamily="2" charset="2"/>
            </a:pPr>
            <a:r>
              <a:rPr lang="en-US" altLang="en-US" sz="2800" b="1" dirty="0">
                <a:solidFill>
                  <a:srgbClr val="FFFF00"/>
                </a:solidFill>
                <a:latin typeface="Constantia" panose="02030602050306030303" pitchFamily="18" charset="0"/>
              </a:rPr>
              <a:t>3.   Thứ tự</a:t>
            </a:r>
            <a:r>
              <a:rPr lang="en-US" altLang="en-US" sz="2800" b="1" u="sng" dirty="0">
                <a:solidFill>
                  <a:srgbClr val="FFFF00"/>
                </a:solidFill>
                <a:latin typeface="Constantia" panose="02030602050306030303" pitchFamily="18" charset="0"/>
              </a:rPr>
              <a:t> chải răng:</a:t>
            </a:r>
            <a:endParaRPr lang="en-US" altLang="en-US" sz="2800" b="1" u="sng" dirty="0">
              <a:solidFill>
                <a:srgbClr val="FFFF00"/>
              </a:solidFill>
              <a:latin typeface="Constantia" panose="02030602050306030303" pitchFamily="18" charset="0"/>
            </a:endParaRPr>
          </a:p>
          <a:p>
            <a:pPr marL="609600" indent="-609600">
              <a:spcBef>
                <a:spcPct val="20000"/>
              </a:spcBef>
              <a:buClr>
                <a:srgbClr val="0BD0D9"/>
              </a:buClr>
              <a:buSzPct val="95000"/>
              <a:buFont typeface="Arial" panose="020B0604020202020204" pitchFamily="34" charset="0"/>
              <a:buChar char="•"/>
            </a:pPr>
            <a:r>
              <a:rPr lang="en-US" altLang="en-US" sz="2800" dirty="0">
                <a:latin typeface="Constantia" panose="02030602050306030303" pitchFamily="18" charset="0"/>
              </a:rPr>
              <a:t>Chải hàm trên trước, hàm dưới sau.</a:t>
            </a:r>
            <a:endParaRPr lang="en-US" altLang="en-US" sz="2800" dirty="0">
              <a:latin typeface="Constantia" panose="02030602050306030303" pitchFamily="18" charset="0"/>
            </a:endParaRPr>
          </a:p>
          <a:p>
            <a:pPr marL="609600" indent="-609600">
              <a:spcBef>
                <a:spcPct val="20000"/>
              </a:spcBef>
              <a:buClr>
                <a:srgbClr val="0BD0D9"/>
              </a:buClr>
              <a:buSzPct val="95000"/>
              <a:buFont typeface="Arial" panose="020B0604020202020204" pitchFamily="34" charset="0"/>
              <a:buChar char="•"/>
            </a:pPr>
            <a:r>
              <a:rPr lang="en-US" altLang="en-US" sz="2800" dirty="0">
                <a:latin typeface="Constantia" panose="02030602050306030303" pitchFamily="18" charset="0"/>
              </a:rPr>
              <a:t>Mỗi hàm chải từ mặt ngoài, mặt trong, mặt nhai.</a:t>
            </a:r>
            <a:endParaRPr lang="en-US" altLang="en-US" sz="2800" dirty="0">
              <a:latin typeface="Constantia" panose="02030602050306030303" pitchFamily="18" charset="0"/>
            </a:endParaRPr>
          </a:p>
          <a:p>
            <a:pPr marL="609600" indent="-609600">
              <a:spcBef>
                <a:spcPct val="20000"/>
              </a:spcBef>
              <a:buClr>
                <a:srgbClr val="0BD0D9"/>
              </a:buClr>
              <a:buSzPct val="95000"/>
              <a:buFont typeface="Arial" panose="020B0604020202020204" pitchFamily="34" charset="0"/>
              <a:buChar char="•"/>
            </a:pPr>
            <a:r>
              <a:rPr lang="en-US" altLang="en-US" sz="2800" dirty="0">
                <a:latin typeface="Constantia" panose="02030602050306030303" pitchFamily="18" charset="0"/>
              </a:rPr>
              <a:t>Chú ý chải kỹ các răng phía sau. </a:t>
            </a:r>
            <a:endParaRPr lang="en-US" altLang="en-US" sz="2800" dirty="0">
              <a:latin typeface="Constantia" panose="02030602050306030303" pitchFamily="18" charset="0"/>
            </a:endParaRPr>
          </a:p>
          <a:p>
            <a:pPr marL="609600" indent="-609600">
              <a:spcBef>
                <a:spcPct val="20000"/>
              </a:spcBef>
              <a:buClr>
                <a:srgbClr val="0BD0D9"/>
              </a:buClr>
              <a:buSzPct val="95000"/>
              <a:buFont typeface="Wingdings 2" panose="05020102010507070707" pitchFamily="18" charset="2"/>
            </a:pPr>
            <a:endParaRPr lang="en-US" altLang="en-US" sz="2800" dirty="0">
              <a:latin typeface="Constantia" panose="02030602050306030303" pitchFamily="18" charset="0"/>
            </a:endParaRPr>
          </a:p>
          <a:p>
            <a:pPr marL="609600" indent="-609600">
              <a:spcBef>
                <a:spcPct val="20000"/>
              </a:spcBef>
              <a:buClr>
                <a:srgbClr val="0BD0D9"/>
              </a:buClr>
              <a:buSzPct val="95000"/>
              <a:buFont typeface="Wingdings 2" panose="05020102010507070707" pitchFamily="18" charset="2"/>
            </a:pPr>
            <a:endParaRPr lang="en-US" altLang="en-US" sz="2800" dirty="0">
              <a:latin typeface="Constantia" panose="0203060205030603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xEl>
                                              <p:charRg st="0" end="25"/>
                                            </p:txEl>
                                          </p:spTgt>
                                        </p:tgtEl>
                                        <p:attrNameLst>
                                          <p:attrName>style.visibility</p:attrName>
                                        </p:attrNameLst>
                                      </p:cBhvr>
                                      <p:to>
                                        <p:strVal val="visible"/>
                                      </p:to>
                                    </p:set>
                                    <p:anim calcmode="lin" valueType="num">
                                      <p:cBhvr>
                                        <p:cTn id="7" dur="1000" fill="hold"/>
                                        <p:tgtEl>
                                          <p:spTgt spid="5">
                                            <p:txEl>
                                              <p:charRg st="0" end="25"/>
                                            </p:txEl>
                                          </p:spTgt>
                                        </p:tgtEl>
                                        <p:attrNameLst>
                                          <p:attrName>ppt_x</p:attrName>
                                        </p:attrNameLst>
                                      </p:cBhvr>
                                      <p:tavLst>
                                        <p:tav tm="0">
                                          <p:val>
                                            <p:strVal val="#ppt_x-.2"/>
                                          </p:val>
                                        </p:tav>
                                        <p:tav tm="100000">
                                          <p:val>
                                            <p:strVal val="#ppt_x"/>
                                          </p:val>
                                        </p:tav>
                                      </p:tavLst>
                                    </p:anim>
                                    <p:anim calcmode="lin" valueType="num">
                                      <p:cBhvr>
                                        <p:cTn id="8" dur="1000" fill="hold"/>
                                        <p:tgtEl>
                                          <p:spTgt spid="5">
                                            <p:txEl>
                                              <p:charRg st="0" end="2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charRg st="0" end="2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
                                            <p:txEl>
                                              <p:charRg st="25" end="62"/>
                                            </p:txEl>
                                          </p:spTgt>
                                        </p:tgtEl>
                                        <p:attrNameLst>
                                          <p:attrName>style.visibility</p:attrName>
                                        </p:attrNameLst>
                                      </p:cBhvr>
                                      <p:to>
                                        <p:strVal val="visible"/>
                                      </p:to>
                                    </p:set>
                                    <p:anim calcmode="lin" valueType="num">
                                      <p:cBhvr>
                                        <p:cTn id="14" dur="1000" fill="hold"/>
                                        <p:tgtEl>
                                          <p:spTgt spid="5">
                                            <p:txEl>
                                              <p:charRg st="25" end="62"/>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charRg st="25" end="6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charRg st="25" end="6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
                                            <p:txEl>
                                              <p:charRg st="62" end="87"/>
                                            </p:txEl>
                                          </p:spTgt>
                                        </p:tgtEl>
                                        <p:attrNameLst>
                                          <p:attrName>style.visibility</p:attrName>
                                        </p:attrNameLst>
                                      </p:cBhvr>
                                      <p:to>
                                        <p:strVal val="visible"/>
                                      </p:to>
                                    </p:set>
                                    <p:anim calcmode="lin" valueType="num">
                                      <p:cBhvr>
                                        <p:cTn id="21" dur="1000" fill="hold"/>
                                        <p:tgtEl>
                                          <p:spTgt spid="5">
                                            <p:txEl>
                                              <p:charRg st="62" end="87"/>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charRg st="62" end="87"/>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charRg st="62" end="8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5">
                                            <p:txEl>
                                              <p:charRg st="87" end="133"/>
                                            </p:txEl>
                                          </p:spTgt>
                                        </p:tgtEl>
                                        <p:attrNameLst>
                                          <p:attrName>style.visibility</p:attrName>
                                        </p:attrNameLst>
                                      </p:cBhvr>
                                      <p:to>
                                        <p:strVal val="visible"/>
                                      </p:to>
                                    </p:set>
                                    <p:anim calcmode="lin" valueType="num">
                                      <p:cBhvr>
                                        <p:cTn id="28" dur="500" fill="hold"/>
                                        <p:tgtEl>
                                          <p:spTgt spid="5">
                                            <p:txEl>
                                              <p:charRg st="87" end="133"/>
                                            </p:txEl>
                                          </p:spTgt>
                                        </p:tgtEl>
                                        <p:attrNameLst>
                                          <p:attrName>ppt_w</p:attrName>
                                        </p:attrNameLst>
                                      </p:cBhvr>
                                      <p:tavLst>
                                        <p:tav tm="0">
                                          <p:val>
                                            <p:fltVal val="0.000000"/>
                                          </p:val>
                                        </p:tav>
                                        <p:tav tm="100000">
                                          <p:val>
                                            <p:strVal val="#ppt_w"/>
                                          </p:val>
                                        </p:tav>
                                      </p:tavLst>
                                    </p:anim>
                                    <p:anim calcmode="lin" valueType="num">
                                      <p:cBhvr>
                                        <p:cTn id="29" dur="500" fill="hold"/>
                                        <p:tgtEl>
                                          <p:spTgt spid="5">
                                            <p:txEl>
                                              <p:charRg st="87" end="133"/>
                                            </p:txEl>
                                          </p:spTgt>
                                        </p:tgtEl>
                                        <p:attrNameLst>
                                          <p:attrName>ppt_h</p:attrName>
                                        </p:attrNameLst>
                                      </p:cBhvr>
                                      <p:tavLst>
                                        <p:tav tm="0">
                                          <p:val>
                                            <p:strVal val="#ppt_h"/>
                                          </p:val>
                                        </p:tav>
                                        <p:tav tm="100000">
                                          <p:val>
                                            <p:strVal val="#ppt_h"/>
                                          </p:val>
                                        </p:tav>
                                      </p:tavLst>
                                    </p:anim>
                                  </p:childTnLst>
                                </p:cTn>
                              </p:par>
                              <p:par>
                                <p:cTn id="30" presetID="17" presetClass="entr" presetSubtype="10" fill="hold" nodeType="withEffect">
                                  <p:stCondLst>
                                    <p:cond delay="0"/>
                                  </p:stCondLst>
                                  <p:childTnLst>
                                    <p:set>
                                      <p:cBhvr>
                                        <p:cTn id="31" dur="1" fill="hold">
                                          <p:stCondLst>
                                            <p:cond delay="0"/>
                                          </p:stCondLst>
                                        </p:cTn>
                                        <p:tgtEl>
                                          <p:spTgt spid="5">
                                            <p:txEl>
                                              <p:charRg st="133" end="168"/>
                                            </p:txEl>
                                          </p:spTgt>
                                        </p:tgtEl>
                                        <p:attrNameLst>
                                          <p:attrName>style.visibility</p:attrName>
                                        </p:attrNameLst>
                                      </p:cBhvr>
                                      <p:to>
                                        <p:strVal val="visible"/>
                                      </p:to>
                                    </p:set>
                                    <p:anim calcmode="lin" valueType="num">
                                      <p:cBhvr>
                                        <p:cTn id="32" dur="500" fill="hold"/>
                                        <p:tgtEl>
                                          <p:spTgt spid="5">
                                            <p:txEl>
                                              <p:charRg st="133" end="168"/>
                                            </p:txEl>
                                          </p:spTgt>
                                        </p:tgtEl>
                                        <p:attrNameLst>
                                          <p:attrName>ppt_w</p:attrName>
                                        </p:attrNameLst>
                                      </p:cBhvr>
                                      <p:tavLst>
                                        <p:tav tm="0">
                                          <p:val>
                                            <p:fltVal val="0.000000"/>
                                          </p:val>
                                        </p:tav>
                                        <p:tav tm="100000">
                                          <p:val>
                                            <p:strVal val="#ppt_w"/>
                                          </p:val>
                                        </p:tav>
                                      </p:tavLst>
                                    </p:anim>
                                    <p:anim calcmode="lin" valueType="num">
                                      <p:cBhvr>
                                        <p:cTn id="33" dur="500" fill="hold"/>
                                        <p:tgtEl>
                                          <p:spTgt spid="5">
                                            <p:txEl>
                                              <p:charRg st="133" end="168"/>
                                            </p:txEl>
                                          </p:spTgt>
                                        </p:tgtEl>
                                        <p:attrNameLst>
                                          <p:attrName>ppt_h</p:attrName>
                                        </p:attrNameLst>
                                      </p:cBhvr>
                                      <p:tavLst>
                                        <p:tav tm="0">
                                          <p:val>
                                            <p:strVal val="#ppt_h"/>
                                          </p:val>
                                        </p:tav>
                                        <p:tav tm="100000">
                                          <p:val>
                                            <p:strVal val="#ppt_h"/>
                                          </p:val>
                                        </p:tav>
                                      </p:tavLst>
                                    </p:anim>
                                  </p:childTnLst>
                                </p:cTn>
                              </p:par>
                              <p:par>
                                <p:cTn id="34" presetID="17" presetClass="entr" presetSubtype="10" fill="hold" nodeType="withEffect">
                                  <p:stCondLst>
                                    <p:cond delay="0"/>
                                  </p:stCondLst>
                                  <p:childTnLst>
                                    <p:set>
                                      <p:cBhvr>
                                        <p:cTn id="35" dur="1" fill="hold">
                                          <p:stCondLst>
                                            <p:cond delay="0"/>
                                          </p:stCondLst>
                                        </p:cTn>
                                        <p:tgtEl>
                                          <p:spTgt spid="5">
                                            <p:txEl>
                                              <p:charRg st="168" end="209"/>
                                            </p:txEl>
                                          </p:spTgt>
                                        </p:tgtEl>
                                        <p:attrNameLst>
                                          <p:attrName>style.visibility</p:attrName>
                                        </p:attrNameLst>
                                      </p:cBhvr>
                                      <p:to>
                                        <p:strVal val="visible"/>
                                      </p:to>
                                    </p:set>
                                    <p:anim calcmode="lin" valueType="num">
                                      <p:cBhvr>
                                        <p:cTn id="36" dur="500" fill="hold"/>
                                        <p:tgtEl>
                                          <p:spTgt spid="5">
                                            <p:txEl>
                                              <p:charRg st="168" end="209"/>
                                            </p:txEl>
                                          </p:spTgt>
                                        </p:tgtEl>
                                        <p:attrNameLst>
                                          <p:attrName>ppt_w</p:attrName>
                                        </p:attrNameLst>
                                      </p:cBhvr>
                                      <p:tavLst>
                                        <p:tav tm="0">
                                          <p:val>
                                            <p:fltVal val="0.000000"/>
                                          </p:val>
                                        </p:tav>
                                        <p:tav tm="100000">
                                          <p:val>
                                            <p:strVal val="#ppt_w"/>
                                          </p:val>
                                        </p:tav>
                                      </p:tavLst>
                                    </p:anim>
                                    <p:anim calcmode="lin" valueType="num">
                                      <p:cBhvr>
                                        <p:cTn id="37" dur="500" fill="hold"/>
                                        <p:tgtEl>
                                          <p:spTgt spid="5">
                                            <p:txEl>
                                              <p:charRg st="168" end="209"/>
                                            </p:txEl>
                                          </p:spTgt>
                                        </p:tgtEl>
                                        <p:attrNameLst>
                                          <p:attrName>ppt_h</p:attrName>
                                        </p:attrNameLst>
                                      </p:cBhvr>
                                      <p:tavLst>
                                        <p:tav tm="0">
                                          <p:val>
                                            <p:strVal val="#ppt_h"/>
                                          </p:val>
                                        </p:tav>
                                        <p:tav tm="100000">
                                          <p:val>
                                            <p:strVal val="#ppt_h"/>
                                          </p:val>
                                        </p:tav>
                                      </p:tavLst>
                                    </p:anim>
                                  </p:childTnLst>
                                </p:cTn>
                              </p:par>
                              <p:par>
                                <p:cTn id="38" presetID="17" presetClass="entr" presetSubtype="10" fill="hold" nodeType="withEffect">
                                  <p:stCondLst>
                                    <p:cond delay="0"/>
                                  </p:stCondLst>
                                  <p:childTnLst>
                                    <p:set>
                                      <p:cBhvr>
                                        <p:cTn id="39" dur="1" fill="hold">
                                          <p:stCondLst>
                                            <p:cond delay="0"/>
                                          </p:stCondLst>
                                        </p:cTn>
                                        <p:tgtEl>
                                          <p:spTgt spid="5">
                                            <p:txEl>
                                              <p:charRg st="209" end="237"/>
                                            </p:txEl>
                                          </p:spTgt>
                                        </p:tgtEl>
                                        <p:attrNameLst>
                                          <p:attrName>style.visibility</p:attrName>
                                        </p:attrNameLst>
                                      </p:cBhvr>
                                      <p:to>
                                        <p:strVal val="visible"/>
                                      </p:to>
                                    </p:set>
                                    <p:anim calcmode="lin" valueType="num">
                                      <p:cBhvr>
                                        <p:cTn id="40" dur="500" fill="hold"/>
                                        <p:tgtEl>
                                          <p:spTgt spid="5">
                                            <p:txEl>
                                              <p:charRg st="209" end="237"/>
                                            </p:txEl>
                                          </p:spTgt>
                                        </p:tgtEl>
                                        <p:attrNameLst>
                                          <p:attrName>ppt_w</p:attrName>
                                        </p:attrNameLst>
                                      </p:cBhvr>
                                      <p:tavLst>
                                        <p:tav tm="0">
                                          <p:val>
                                            <p:fltVal val="0.000000"/>
                                          </p:val>
                                        </p:tav>
                                        <p:tav tm="100000">
                                          <p:val>
                                            <p:strVal val="#ppt_w"/>
                                          </p:val>
                                        </p:tav>
                                      </p:tavLst>
                                    </p:anim>
                                    <p:anim calcmode="lin" valueType="num">
                                      <p:cBhvr>
                                        <p:cTn id="41" dur="500" fill="hold"/>
                                        <p:tgtEl>
                                          <p:spTgt spid="5">
                                            <p:txEl>
                                              <p:charRg st="209" end="237"/>
                                            </p:txEl>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nodeType="clickEffect">
                                  <p:stCondLst>
                                    <p:cond delay="0"/>
                                  </p:stCondLst>
                                  <p:childTnLst>
                                    <p:set>
                                      <p:cBhvr>
                                        <p:cTn id="45" dur="1" fill="hold">
                                          <p:stCondLst>
                                            <p:cond delay="0"/>
                                          </p:stCondLst>
                                        </p:cTn>
                                        <p:tgtEl>
                                          <p:spTgt spid="5">
                                            <p:txEl>
                                              <p:charRg st="237" end="260"/>
                                            </p:txEl>
                                          </p:spTgt>
                                        </p:tgtEl>
                                        <p:attrNameLst>
                                          <p:attrName>style.visibility</p:attrName>
                                        </p:attrNameLst>
                                      </p:cBhvr>
                                      <p:to>
                                        <p:strVal val="visible"/>
                                      </p:to>
                                    </p:set>
                                    <p:anim calcmode="lin" valueType="num">
                                      <p:cBhvr>
                                        <p:cTn id="46" dur="1000" fill="hold"/>
                                        <p:tgtEl>
                                          <p:spTgt spid="5">
                                            <p:txEl>
                                              <p:charRg st="237" end="260"/>
                                            </p:txEl>
                                          </p:spTgt>
                                        </p:tgtEl>
                                        <p:attrNameLst>
                                          <p:attrName>ppt_x</p:attrName>
                                        </p:attrNameLst>
                                      </p:cBhvr>
                                      <p:tavLst>
                                        <p:tav tm="0">
                                          <p:val>
                                            <p:strVal val="#ppt_x-.2"/>
                                          </p:val>
                                        </p:tav>
                                        <p:tav tm="100000">
                                          <p:val>
                                            <p:strVal val="#ppt_x"/>
                                          </p:val>
                                        </p:tav>
                                      </p:tavLst>
                                    </p:anim>
                                    <p:anim calcmode="lin" valueType="num">
                                      <p:cBhvr>
                                        <p:cTn id="47" dur="1000" fill="hold"/>
                                        <p:tgtEl>
                                          <p:spTgt spid="5">
                                            <p:txEl>
                                              <p:charRg st="237" end="260"/>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5">
                                            <p:txEl>
                                              <p:charRg st="237" end="26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5">
                                            <p:txEl>
                                              <p:charRg st="260" end="295"/>
                                            </p:txEl>
                                          </p:spTgt>
                                        </p:tgtEl>
                                        <p:attrNameLst>
                                          <p:attrName>style.visibility</p:attrName>
                                        </p:attrNameLst>
                                      </p:cBhvr>
                                      <p:to>
                                        <p:strVal val="visible"/>
                                      </p:to>
                                    </p:set>
                                    <p:anim calcmode="lin" valueType="num">
                                      <p:cBhvr>
                                        <p:cTn id="53" dur="500" fill="hold"/>
                                        <p:tgtEl>
                                          <p:spTgt spid="5">
                                            <p:txEl>
                                              <p:charRg st="260" end="295"/>
                                            </p:txEl>
                                          </p:spTgt>
                                        </p:tgtEl>
                                        <p:attrNameLst>
                                          <p:attrName>ppt_w</p:attrName>
                                        </p:attrNameLst>
                                      </p:cBhvr>
                                      <p:tavLst>
                                        <p:tav tm="0">
                                          <p:val>
                                            <p:fltVal val="0.000000"/>
                                          </p:val>
                                        </p:tav>
                                        <p:tav tm="100000">
                                          <p:val>
                                            <p:strVal val="#ppt_w"/>
                                          </p:val>
                                        </p:tav>
                                      </p:tavLst>
                                    </p:anim>
                                    <p:anim calcmode="lin" valueType="num">
                                      <p:cBhvr>
                                        <p:cTn id="54" dur="500" fill="hold"/>
                                        <p:tgtEl>
                                          <p:spTgt spid="5">
                                            <p:txEl>
                                              <p:charRg st="260" end="295"/>
                                            </p:txEl>
                                          </p:spTgt>
                                        </p:tgtEl>
                                        <p:attrNameLst>
                                          <p:attrName>ppt_h</p:attrName>
                                        </p:attrNameLst>
                                      </p:cBhvr>
                                      <p:tavLst>
                                        <p:tav tm="0">
                                          <p:val>
                                            <p:fltVal val="0.000000"/>
                                          </p:val>
                                        </p:tav>
                                        <p:tav tm="100000">
                                          <p:val>
                                            <p:strVal val="#ppt_h"/>
                                          </p:val>
                                        </p:tav>
                                      </p:tavLst>
                                    </p:anim>
                                  </p:childTnLst>
                                </p:cTn>
                              </p:par>
                              <p:par>
                                <p:cTn id="55" presetID="23" presetClass="entr" presetSubtype="16" fill="hold" nodeType="withEffect">
                                  <p:stCondLst>
                                    <p:cond delay="0"/>
                                  </p:stCondLst>
                                  <p:childTnLst>
                                    <p:set>
                                      <p:cBhvr>
                                        <p:cTn id="56" dur="1" fill="hold">
                                          <p:stCondLst>
                                            <p:cond delay="0"/>
                                          </p:stCondLst>
                                        </p:cTn>
                                        <p:tgtEl>
                                          <p:spTgt spid="5">
                                            <p:txEl>
                                              <p:charRg st="295" end="343"/>
                                            </p:txEl>
                                          </p:spTgt>
                                        </p:tgtEl>
                                        <p:attrNameLst>
                                          <p:attrName>style.visibility</p:attrName>
                                        </p:attrNameLst>
                                      </p:cBhvr>
                                      <p:to>
                                        <p:strVal val="visible"/>
                                      </p:to>
                                    </p:set>
                                    <p:anim calcmode="lin" valueType="num">
                                      <p:cBhvr>
                                        <p:cTn id="57" dur="500" fill="hold"/>
                                        <p:tgtEl>
                                          <p:spTgt spid="5">
                                            <p:txEl>
                                              <p:charRg st="295" end="343"/>
                                            </p:txEl>
                                          </p:spTgt>
                                        </p:tgtEl>
                                        <p:attrNameLst>
                                          <p:attrName>ppt_w</p:attrName>
                                        </p:attrNameLst>
                                      </p:cBhvr>
                                      <p:tavLst>
                                        <p:tav tm="0">
                                          <p:val>
                                            <p:fltVal val="0.000000"/>
                                          </p:val>
                                        </p:tav>
                                        <p:tav tm="100000">
                                          <p:val>
                                            <p:strVal val="#ppt_w"/>
                                          </p:val>
                                        </p:tav>
                                      </p:tavLst>
                                    </p:anim>
                                    <p:anim calcmode="lin" valueType="num">
                                      <p:cBhvr>
                                        <p:cTn id="58" dur="500" fill="hold"/>
                                        <p:tgtEl>
                                          <p:spTgt spid="5">
                                            <p:txEl>
                                              <p:charRg st="295" end="343"/>
                                            </p:txEl>
                                          </p:spTgt>
                                        </p:tgtEl>
                                        <p:attrNameLst>
                                          <p:attrName>ppt_h</p:attrName>
                                        </p:attrNameLst>
                                      </p:cBhvr>
                                      <p:tavLst>
                                        <p:tav tm="0">
                                          <p:val>
                                            <p:fltVal val="0.000000"/>
                                          </p:val>
                                        </p:tav>
                                        <p:tav tm="100000">
                                          <p:val>
                                            <p:strVal val="#ppt_h"/>
                                          </p:val>
                                        </p:tav>
                                      </p:tavLst>
                                    </p:anim>
                                  </p:childTnLst>
                                </p:cTn>
                              </p:par>
                              <p:par>
                                <p:cTn id="59" presetID="23" presetClass="entr" presetSubtype="16" fill="hold" nodeType="withEffect">
                                  <p:stCondLst>
                                    <p:cond delay="0"/>
                                  </p:stCondLst>
                                  <p:childTnLst>
                                    <p:set>
                                      <p:cBhvr>
                                        <p:cTn id="60" dur="1" fill="hold">
                                          <p:stCondLst>
                                            <p:cond delay="0"/>
                                          </p:stCondLst>
                                        </p:cTn>
                                        <p:tgtEl>
                                          <p:spTgt spid="5">
                                            <p:txEl>
                                              <p:charRg st="343" end="377"/>
                                            </p:txEl>
                                          </p:spTgt>
                                        </p:tgtEl>
                                        <p:attrNameLst>
                                          <p:attrName>style.visibility</p:attrName>
                                        </p:attrNameLst>
                                      </p:cBhvr>
                                      <p:to>
                                        <p:strVal val="visible"/>
                                      </p:to>
                                    </p:set>
                                    <p:anim calcmode="lin" valueType="num">
                                      <p:cBhvr>
                                        <p:cTn id="61" dur="500" fill="hold"/>
                                        <p:tgtEl>
                                          <p:spTgt spid="5">
                                            <p:txEl>
                                              <p:charRg st="343" end="377"/>
                                            </p:txEl>
                                          </p:spTgt>
                                        </p:tgtEl>
                                        <p:attrNameLst>
                                          <p:attrName>ppt_w</p:attrName>
                                        </p:attrNameLst>
                                      </p:cBhvr>
                                      <p:tavLst>
                                        <p:tav tm="0">
                                          <p:val>
                                            <p:fltVal val="0.000000"/>
                                          </p:val>
                                        </p:tav>
                                        <p:tav tm="100000">
                                          <p:val>
                                            <p:strVal val="#ppt_w"/>
                                          </p:val>
                                        </p:tav>
                                      </p:tavLst>
                                    </p:anim>
                                    <p:anim calcmode="lin" valueType="num">
                                      <p:cBhvr>
                                        <p:cTn id="62" dur="500" fill="hold"/>
                                        <p:tgtEl>
                                          <p:spTgt spid="5">
                                            <p:txEl>
                                              <p:charRg st="343" end="377"/>
                                            </p:txEl>
                                          </p:spTgt>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AutoShape 2"/>
          <p:cNvSpPr/>
          <p:nvPr/>
        </p:nvSpPr>
        <p:spPr>
          <a:xfrm rot="5400000">
            <a:off x="-2413000" y="1627188"/>
            <a:ext cx="4824413" cy="4770437"/>
          </a:xfrm>
          <a:custGeom>
            <a:avLst/>
            <a:gdLst>
              <a:gd name="txL" fmla="*/ 401 w 21600"/>
              <a:gd name="txT" fmla="*/ 0 h 21600"/>
              <a:gd name="txR" fmla="*/ 21199 w 21600"/>
              <a:gd name="txB" fmla="*/ 13628 h 21600"/>
            </a:gdLst>
            <a:ahLst/>
            <a:cxnLst>
              <a:cxn ang="0">
                <a:pos x="2147483647" y="0"/>
              </a:cxn>
              <a:cxn ang="0">
                <a:pos x="2147483647" y="2147483647"/>
              </a:cxn>
              <a:cxn ang="0">
                <a:pos x="2147483647" y="2147483647"/>
              </a:cxn>
              <a:cxn ang="0">
                <a:pos x="2147483647" y="2147483647"/>
              </a:cxn>
            </a:cxnLst>
            <a:rect l="txL" t="txT" r="txR" b="txB"/>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0">
            <a:gsLst>
              <a:gs pos="0">
                <a:srgbClr val="DBE0ED"/>
              </a:gs>
              <a:gs pos="100000">
                <a:srgbClr val="B0BAD8"/>
              </a:gs>
            </a:gsLst>
            <a:lin ang="0" scaled="1"/>
            <a:tileRect/>
          </a:gradFill>
          <a:ln w="9525">
            <a:noFill/>
          </a:ln>
        </p:spPr>
        <p:txBody>
          <a:bodyPr wrap="none" anchor="ctr" anchorCtr="0"/>
          <a:p>
            <a:endParaRPr dirty="0">
              <a:latin typeface="Arial" panose="020B0604020202020204" pitchFamily="34" charset="0"/>
            </a:endParaRPr>
          </a:p>
        </p:txBody>
      </p:sp>
      <p:sp>
        <p:nvSpPr>
          <p:cNvPr id="8195" name="AutoShape 3"/>
          <p:cNvSpPr/>
          <p:nvPr/>
        </p:nvSpPr>
        <p:spPr>
          <a:xfrm rot="5400000" flipH="1">
            <a:off x="-2016125" y="2062163"/>
            <a:ext cx="4032250" cy="3929062"/>
          </a:xfrm>
          <a:custGeom>
            <a:avLst/>
            <a:gdLst>
              <a:gd name="txL" fmla="*/ 0 w 21600"/>
              <a:gd name="txT" fmla="*/ 0 h 21600"/>
              <a:gd name="txR" fmla="*/ 21600 w 21600"/>
              <a:gd name="txB" fmla="*/ 7713 h 21600"/>
            </a:gdLst>
            <a:ahLst/>
            <a:cxnLst>
              <a:cxn ang="0">
                <a:pos x="2147483647" y="0"/>
              </a:cxn>
              <a:cxn ang="0">
                <a:pos x="2147483647" y="2147483647"/>
              </a:cxn>
              <a:cxn ang="0">
                <a:pos x="2147483647" y="2147483647"/>
              </a:cxn>
              <a:cxn ang="0">
                <a:pos x="2147483647" y="2147483647"/>
              </a:cxn>
            </a:cxnLst>
            <a:rect l="txL" t="txT" r="txR" b="txB"/>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gradFill rotWithShape="0">
            <a:gsLst>
              <a:gs pos="0">
                <a:srgbClr val="E3EBFF"/>
              </a:gs>
              <a:gs pos="100000">
                <a:srgbClr val="B8CCFE"/>
              </a:gs>
            </a:gsLst>
            <a:lin ang="0" scaled="1"/>
            <a:tileRect/>
          </a:gradFill>
          <a:ln w="0">
            <a:noFill/>
          </a:ln>
        </p:spPr>
        <p:txBody>
          <a:bodyPr wrap="none" anchor="ctr" anchorCtr="0"/>
          <a:p>
            <a:endParaRPr dirty="0">
              <a:latin typeface="Arial" panose="020B0604020202020204" pitchFamily="34" charset="0"/>
            </a:endParaRPr>
          </a:p>
        </p:txBody>
      </p:sp>
      <p:sp>
        <p:nvSpPr>
          <p:cNvPr id="8196" name="AutoShape 4"/>
          <p:cNvSpPr/>
          <p:nvPr/>
        </p:nvSpPr>
        <p:spPr>
          <a:xfrm>
            <a:off x="1981200" y="5251450"/>
            <a:ext cx="4419600" cy="508000"/>
          </a:xfrm>
          <a:prstGeom prst="roundRect">
            <a:avLst>
              <a:gd name="adj" fmla="val 50000"/>
            </a:avLst>
          </a:prstGeom>
          <a:gradFill rotWithShape="1">
            <a:gsLst>
              <a:gs pos="0">
                <a:srgbClr val="FFFFFF"/>
              </a:gs>
              <a:gs pos="100000">
                <a:srgbClr val="B7E7FF"/>
              </a:gs>
            </a:gsLst>
            <a:lin ang="0" scaled="1"/>
            <a:tileRect/>
          </a:gradFill>
          <a:ln w="28575" cap="flat" cmpd="sng">
            <a:solidFill>
              <a:schemeClr val="tx2"/>
            </a:solidFill>
            <a:prstDash val="solid"/>
            <a:headEnd type="none" w="med" len="med"/>
            <a:tailEnd type="none" w="med" len="med"/>
          </a:ln>
        </p:spPr>
        <p:txBody>
          <a:bodyPr wrap="none" anchor="ctr" anchorCtr="0"/>
          <a:p>
            <a:pPr eaLnBrk="0" hangingPunct="0"/>
            <a:r>
              <a:rPr lang="vi-VN" altLang="en-US" sz="2800" b="1" dirty="0">
                <a:solidFill>
                  <a:srgbClr val="000066"/>
                </a:solidFill>
                <a:latin typeface="Arial" panose="020B0604020202020204" pitchFamily="34" charset="0"/>
              </a:rPr>
              <a:t>Vệ sinh răng miệng</a:t>
            </a:r>
            <a:endParaRPr lang="en-US" altLang="en-US" sz="2800" b="1" dirty="0">
              <a:solidFill>
                <a:srgbClr val="000066"/>
              </a:solidFill>
              <a:latin typeface="Arial" panose="020B0604020202020204" pitchFamily="34" charset="0"/>
            </a:endParaRPr>
          </a:p>
        </p:txBody>
      </p:sp>
      <p:sp>
        <p:nvSpPr>
          <p:cNvPr id="8197" name="AutoShape 5"/>
          <p:cNvSpPr/>
          <p:nvPr/>
        </p:nvSpPr>
        <p:spPr>
          <a:xfrm>
            <a:off x="2393950" y="4424363"/>
            <a:ext cx="4419600" cy="508000"/>
          </a:xfrm>
          <a:prstGeom prst="roundRect">
            <a:avLst>
              <a:gd name="adj" fmla="val 50000"/>
            </a:avLst>
          </a:prstGeom>
          <a:gradFill rotWithShape="1">
            <a:gsLst>
              <a:gs pos="0">
                <a:srgbClr val="FFFFFF"/>
              </a:gs>
              <a:gs pos="100000">
                <a:srgbClr val="E7F5CF"/>
              </a:gs>
            </a:gsLst>
            <a:lin ang="0" scaled="1"/>
            <a:tileRect/>
          </a:gradFill>
          <a:ln w="28575" cap="flat" cmpd="sng">
            <a:solidFill>
              <a:schemeClr val="tx2"/>
            </a:solidFill>
            <a:prstDash val="solid"/>
            <a:headEnd type="none" w="med" len="med"/>
            <a:tailEnd type="none" w="med" len="med"/>
          </a:ln>
        </p:spPr>
        <p:txBody>
          <a:bodyPr wrap="none" anchor="ctr" anchorCtr="0"/>
          <a:p>
            <a:pPr eaLnBrk="0" hangingPunct="0"/>
            <a:r>
              <a:rPr lang="vi-VN" altLang="en-US" sz="2800" b="1" dirty="0">
                <a:solidFill>
                  <a:srgbClr val="000066"/>
                </a:solidFill>
                <a:latin typeface="Arial" panose="020B0604020202020204" pitchFamily="34" charset="0"/>
              </a:rPr>
              <a:t>Vệ sinh mũi họng</a:t>
            </a:r>
            <a:endParaRPr lang="en-US" altLang="en-US" sz="2800" b="1" dirty="0">
              <a:solidFill>
                <a:srgbClr val="000066"/>
              </a:solidFill>
              <a:latin typeface="Arial" panose="020B0604020202020204" pitchFamily="34" charset="0"/>
            </a:endParaRPr>
          </a:p>
        </p:txBody>
      </p:sp>
      <p:sp>
        <p:nvSpPr>
          <p:cNvPr id="8198" name="AutoShape 6"/>
          <p:cNvSpPr/>
          <p:nvPr/>
        </p:nvSpPr>
        <p:spPr>
          <a:xfrm>
            <a:off x="2438400" y="3581400"/>
            <a:ext cx="4419600" cy="508000"/>
          </a:xfrm>
          <a:prstGeom prst="roundRect">
            <a:avLst>
              <a:gd name="adj" fmla="val 50000"/>
            </a:avLst>
          </a:prstGeom>
          <a:gradFill rotWithShape="1">
            <a:gsLst>
              <a:gs pos="0">
                <a:srgbClr val="FFFFFF"/>
              </a:gs>
              <a:gs pos="100000">
                <a:srgbClr val="B7E7FF"/>
              </a:gs>
            </a:gsLst>
            <a:lin ang="0" scaled="1"/>
            <a:tileRect/>
          </a:gradFill>
          <a:ln w="28575" cap="flat" cmpd="sng">
            <a:solidFill>
              <a:srgbClr val="B2B2B2"/>
            </a:solidFill>
            <a:prstDash val="solid"/>
            <a:headEnd type="none" w="med" len="med"/>
            <a:tailEnd type="none" w="med" len="med"/>
          </a:ln>
        </p:spPr>
        <p:txBody>
          <a:bodyPr wrap="none" anchor="ctr" anchorCtr="0"/>
          <a:p>
            <a:pPr eaLnBrk="0" hangingPunct="0"/>
            <a:r>
              <a:rPr lang="vi-VN" altLang="en-US" sz="2800" b="1" dirty="0">
                <a:solidFill>
                  <a:srgbClr val="000066"/>
                </a:solidFill>
                <a:latin typeface="Arial" panose="020B0604020202020204" pitchFamily="34" charset="0"/>
              </a:rPr>
              <a:t>Vệ sinh tai</a:t>
            </a:r>
            <a:endParaRPr lang="en-US" altLang="en-US" sz="2800" b="1" dirty="0">
              <a:solidFill>
                <a:srgbClr val="000066"/>
              </a:solidFill>
              <a:latin typeface="Arial" panose="020B0604020202020204" pitchFamily="34" charset="0"/>
            </a:endParaRPr>
          </a:p>
        </p:txBody>
      </p:sp>
      <p:sp>
        <p:nvSpPr>
          <p:cNvPr id="8199" name="AutoShape 7"/>
          <p:cNvSpPr/>
          <p:nvPr/>
        </p:nvSpPr>
        <p:spPr>
          <a:xfrm>
            <a:off x="2286000" y="2743200"/>
            <a:ext cx="4419600" cy="508000"/>
          </a:xfrm>
          <a:prstGeom prst="roundRect">
            <a:avLst>
              <a:gd name="adj" fmla="val 50000"/>
            </a:avLst>
          </a:prstGeom>
          <a:gradFill rotWithShape="1">
            <a:gsLst>
              <a:gs pos="0">
                <a:srgbClr val="FFFFFF"/>
              </a:gs>
              <a:gs pos="100000">
                <a:srgbClr val="E7F5CF"/>
              </a:gs>
            </a:gsLst>
            <a:lin ang="0" scaled="1"/>
            <a:tileRect/>
          </a:gradFill>
          <a:ln w="28575" cap="flat" cmpd="sng">
            <a:solidFill>
              <a:srgbClr val="B2B2B2"/>
            </a:solidFill>
            <a:prstDash val="solid"/>
            <a:headEnd type="none" w="med" len="med"/>
            <a:tailEnd type="none" w="med" len="med"/>
          </a:ln>
        </p:spPr>
        <p:txBody>
          <a:bodyPr wrap="none" anchor="ctr" anchorCtr="0"/>
          <a:p>
            <a:pPr eaLnBrk="0" hangingPunct="0"/>
            <a:r>
              <a:rPr lang="vi-VN" altLang="en-US" sz="2800" b="1" dirty="0">
                <a:solidFill>
                  <a:srgbClr val="000066"/>
                </a:solidFill>
                <a:latin typeface="Arial" panose="020B0604020202020204" pitchFamily="34" charset="0"/>
              </a:rPr>
              <a:t>Vệ sinh mắt</a:t>
            </a:r>
            <a:endParaRPr lang="en-US" altLang="en-US" sz="2800" b="1" dirty="0">
              <a:solidFill>
                <a:srgbClr val="000066"/>
              </a:solidFill>
              <a:latin typeface="Arial" panose="020B0604020202020204" pitchFamily="34" charset="0"/>
            </a:endParaRPr>
          </a:p>
        </p:txBody>
      </p:sp>
      <p:sp>
        <p:nvSpPr>
          <p:cNvPr id="8200" name="AutoShape 8"/>
          <p:cNvSpPr/>
          <p:nvPr/>
        </p:nvSpPr>
        <p:spPr>
          <a:xfrm>
            <a:off x="1752600" y="1981200"/>
            <a:ext cx="4419600" cy="508000"/>
          </a:xfrm>
          <a:prstGeom prst="roundRect">
            <a:avLst>
              <a:gd name="adj" fmla="val 50000"/>
            </a:avLst>
          </a:prstGeom>
          <a:gradFill rotWithShape="1">
            <a:gsLst>
              <a:gs pos="0">
                <a:srgbClr val="FFFFFF"/>
              </a:gs>
              <a:gs pos="100000">
                <a:srgbClr val="B7E7FF"/>
              </a:gs>
            </a:gsLst>
            <a:lin ang="0" scaled="1"/>
            <a:tileRect/>
          </a:gradFill>
          <a:ln w="28575" cap="flat" cmpd="sng">
            <a:solidFill>
              <a:srgbClr val="B2B2B2"/>
            </a:solidFill>
            <a:prstDash val="solid"/>
            <a:headEnd type="none" w="med" len="med"/>
            <a:tailEnd type="none" w="med" len="med"/>
          </a:ln>
        </p:spPr>
        <p:txBody>
          <a:bodyPr wrap="none" anchor="ctr" anchorCtr="0"/>
          <a:p>
            <a:pPr eaLnBrk="0" hangingPunct="0"/>
            <a:r>
              <a:rPr lang="vi-VN" altLang="en-US" sz="2800" b="1" dirty="0">
                <a:solidFill>
                  <a:srgbClr val="000066"/>
                </a:solidFill>
                <a:latin typeface="Arial" panose="020B0604020202020204" pitchFamily="34" charset="0"/>
              </a:rPr>
              <a:t>Vệ sinh da</a:t>
            </a:r>
            <a:endParaRPr lang="en-US" altLang="en-US" sz="2800" b="1" dirty="0">
              <a:solidFill>
                <a:srgbClr val="000066"/>
              </a:solidFill>
              <a:latin typeface="Arial" panose="020B0604020202020204" pitchFamily="34" charset="0"/>
            </a:endParaRPr>
          </a:p>
        </p:txBody>
      </p:sp>
      <p:grpSp>
        <p:nvGrpSpPr>
          <p:cNvPr id="8201" name="Group 9"/>
          <p:cNvGrpSpPr/>
          <p:nvPr/>
        </p:nvGrpSpPr>
        <p:grpSpPr>
          <a:xfrm>
            <a:off x="1447800" y="2057400"/>
            <a:ext cx="381000" cy="381000"/>
            <a:chOff x="2078" y="1680"/>
            <a:chExt cx="1615" cy="1615"/>
          </a:xfrm>
        </p:grpSpPr>
        <p:sp>
          <p:nvSpPr>
            <p:cNvPr id="8247" name="Oval 10"/>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p>
              <a:endParaRPr lang="en-US" altLang="en-US" dirty="0">
                <a:latin typeface="Arial" panose="020B0604020202020204" pitchFamily="34" charset="0"/>
              </a:endParaRPr>
            </a:p>
          </p:txBody>
        </p:sp>
        <p:sp>
          <p:nvSpPr>
            <p:cNvPr id="8248" name="Oval 11"/>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endParaRPr lang="en-US" altLang="en-US" dirty="0">
                <a:latin typeface="Arial" panose="020B0604020202020204" pitchFamily="34" charset="0"/>
              </a:endParaRPr>
            </a:p>
          </p:txBody>
        </p:sp>
        <p:sp>
          <p:nvSpPr>
            <p:cNvPr id="7180" name="Oval 12"/>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250" name="Oval 13"/>
            <p:cNvSpPr/>
            <p:nvPr/>
          </p:nvSpPr>
          <p:spPr>
            <a:xfrm>
              <a:off x="2254" y="1856"/>
              <a:ext cx="1262" cy="1264"/>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p>
              <a:endParaRPr lang="en-US" altLang="en-US" dirty="0">
                <a:latin typeface="Arial" panose="020B0604020202020204" pitchFamily="34" charset="0"/>
              </a:endParaRPr>
            </a:p>
          </p:txBody>
        </p:sp>
        <p:sp>
          <p:nvSpPr>
            <p:cNvPr id="7182" name="Oval 14"/>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252" name="Oval 15"/>
            <p:cNvSpPr/>
            <p:nvPr/>
          </p:nvSpPr>
          <p:spPr>
            <a:xfrm>
              <a:off x="2337" y="1939"/>
              <a:ext cx="1096" cy="1098"/>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p>
              <a:endParaRPr lang="en-US" altLang="en-US" dirty="0">
                <a:latin typeface="Arial" panose="020B0604020202020204" pitchFamily="34" charset="0"/>
              </a:endParaRPr>
            </a:p>
          </p:txBody>
        </p:sp>
      </p:grpSp>
      <p:grpSp>
        <p:nvGrpSpPr>
          <p:cNvPr id="8202" name="Group 16"/>
          <p:cNvGrpSpPr/>
          <p:nvPr/>
        </p:nvGrpSpPr>
        <p:grpSpPr>
          <a:xfrm>
            <a:off x="1981200" y="2849563"/>
            <a:ext cx="381000" cy="381000"/>
            <a:chOff x="2078" y="1680"/>
            <a:chExt cx="1615" cy="1615"/>
          </a:xfrm>
        </p:grpSpPr>
        <p:sp>
          <p:nvSpPr>
            <p:cNvPr id="8241" name="Oval 17"/>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p>
              <a:endParaRPr lang="en-US" altLang="en-US" dirty="0">
                <a:latin typeface="Arial" panose="020B0604020202020204" pitchFamily="34" charset="0"/>
              </a:endParaRPr>
            </a:p>
          </p:txBody>
        </p:sp>
        <p:sp>
          <p:nvSpPr>
            <p:cNvPr id="8242" name="Oval 18"/>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endParaRPr lang="en-US" altLang="en-US" dirty="0">
                <a:latin typeface="Arial" panose="020B0604020202020204" pitchFamily="34" charset="0"/>
              </a:endParaRPr>
            </a:p>
          </p:txBody>
        </p:sp>
        <p:sp>
          <p:nvSpPr>
            <p:cNvPr id="7187" name="Oval 19"/>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244" name="Oval 20"/>
            <p:cNvSpPr/>
            <p:nvPr/>
          </p:nvSpPr>
          <p:spPr>
            <a:xfrm>
              <a:off x="2254" y="1856"/>
              <a:ext cx="1262" cy="1264"/>
            </a:xfrm>
            <a:prstGeom prst="ellipse">
              <a:avLst/>
            </a:prstGeom>
            <a:gradFill rotWithShape="1">
              <a:gsLst>
                <a:gs pos="0">
                  <a:srgbClr val="000000"/>
                </a:gs>
                <a:gs pos="100000">
                  <a:srgbClr val="48BE67"/>
                </a:gs>
              </a:gsLst>
              <a:lin ang="2700000" scaled="1"/>
              <a:tileRect/>
            </a:gradFill>
            <a:ln w="38100">
              <a:noFill/>
            </a:ln>
          </p:spPr>
          <p:txBody>
            <a:bodyPr wrap="none" anchor="ctr" anchorCtr="0">
              <a:spAutoFit/>
            </a:bodyPr>
            <a:p>
              <a:endParaRPr lang="en-US" altLang="en-US" dirty="0">
                <a:latin typeface="Arial" panose="020B0604020202020204" pitchFamily="34" charset="0"/>
              </a:endParaRPr>
            </a:p>
          </p:txBody>
        </p:sp>
        <p:sp>
          <p:nvSpPr>
            <p:cNvPr id="7189" name="Oval 21"/>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246" name="Oval 22"/>
            <p:cNvSpPr/>
            <p:nvPr/>
          </p:nvSpPr>
          <p:spPr>
            <a:xfrm>
              <a:off x="2337" y="1939"/>
              <a:ext cx="1096" cy="1098"/>
            </a:xfrm>
            <a:prstGeom prst="ellipse">
              <a:avLst/>
            </a:prstGeom>
            <a:gradFill rotWithShape="1">
              <a:gsLst>
                <a:gs pos="0">
                  <a:srgbClr val="48BE67"/>
                </a:gs>
                <a:gs pos="100000">
                  <a:srgbClr val="235C32"/>
                </a:gs>
              </a:gsLst>
              <a:lin ang="2700000" scaled="1"/>
              <a:tileRect/>
            </a:gradFill>
            <a:ln w="38100">
              <a:noFill/>
            </a:ln>
          </p:spPr>
          <p:txBody>
            <a:bodyPr anchor="ctr" anchorCtr="0">
              <a:spAutoFit/>
            </a:bodyPr>
            <a:p>
              <a:endParaRPr lang="en-US" altLang="en-US" dirty="0">
                <a:latin typeface="Arial" panose="020B0604020202020204" pitchFamily="34" charset="0"/>
              </a:endParaRPr>
            </a:p>
          </p:txBody>
        </p:sp>
      </p:grpSp>
      <p:grpSp>
        <p:nvGrpSpPr>
          <p:cNvPr id="8203" name="Group 23"/>
          <p:cNvGrpSpPr/>
          <p:nvPr/>
        </p:nvGrpSpPr>
        <p:grpSpPr>
          <a:xfrm>
            <a:off x="2133600" y="3657600"/>
            <a:ext cx="381000" cy="381000"/>
            <a:chOff x="2078" y="1680"/>
            <a:chExt cx="1615" cy="1615"/>
          </a:xfrm>
        </p:grpSpPr>
        <p:sp>
          <p:nvSpPr>
            <p:cNvPr id="8235" name="Oval 24"/>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p>
              <a:endParaRPr lang="en-US" altLang="en-US" dirty="0">
                <a:latin typeface="Arial" panose="020B0604020202020204" pitchFamily="34" charset="0"/>
              </a:endParaRPr>
            </a:p>
          </p:txBody>
        </p:sp>
        <p:sp>
          <p:nvSpPr>
            <p:cNvPr id="8236" name="Oval 25"/>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endParaRPr lang="en-US" altLang="en-US" dirty="0">
                <a:latin typeface="Arial" panose="020B0604020202020204" pitchFamily="34" charset="0"/>
              </a:endParaRPr>
            </a:p>
          </p:txBody>
        </p:sp>
        <p:sp>
          <p:nvSpPr>
            <p:cNvPr id="7194" name="Oval 2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238" name="Oval 27"/>
            <p:cNvSpPr/>
            <p:nvPr/>
          </p:nvSpPr>
          <p:spPr>
            <a:xfrm>
              <a:off x="2254" y="1856"/>
              <a:ext cx="1262" cy="1264"/>
            </a:xfrm>
            <a:prstGeom prst="ellipse">
              <a:avLst/>
            </a:prstGeom>
            <a:gradFill rotWithShape="1">
              <a:gsLst>
                <a:gs pos="0">
                  <a:srgbClr val="21B3E1"/>
                </a:gs>
                <a:gs pos="100000">
                  <a:srgbClr val="0F5368"/>
                </a:gs>
              </a:gsLst>
              <a:lin ang="5400000" scaled="1"/>
              <a:tileRect/>
            </a:gradFill>
            <a:ln w="38100">
              <a:noFill/>
            </a:ln>
          </p:spPr>
          <p:txBody>
            <a:bodyPr wrap="none" anchor="ctr" anchorCtr="0">
              <a:spAutoFit/>
            </a:bodyPr>
            <a:p>
              <a:endParaRPr lang="en-US" altLang="en-US" dirty="0">
                <a:latin typeface="Arial" panose="020B0604020202020204" pitchFamily="34" charset="0"/>
              </a:endParaRPr>
            </a:p>
          </p:txBody>
        </p:sp>
        <p:sp>
          <p:nvSpPr>
            <p:cNvPr id="7196" name="Oval 2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240" name="Oval 29"/>
            <p:cNvSpPr/>
            <p:nvPr/>
          </p:nvSpPr>
          <p:spPr>
            <a:xfrm>
              <a:off x="2337" y="1939"/>
              <a:ext cx="1096" cy="1098"/>
            </a:xfrm>
            <a:prstGeom prst="ellipse">
              <a:avLst/>
            </a:prstGeom>
            <a:gradFill rotWithShape="1">
              <a:gsLst>
                <a:gs pos="0">
                  <a:srgbClr val="21B3E1"/>
                </a:gs>
                <a:gs pos="100000">
                  <a:srgbClr val="10576D"/>
                </a:gs>
              </a:gsLst>
              <a:lin ang="2700000" scaled="1"/>
              <a:tileRect/>
            </a:gradFill>
            <a:ln w="38100">
              <a:noFill/>
            </a:ln>
          </p:spPr>
          <p:txBody>
            <a:bodyPr anchor="ctr" anchorCtr="0">
              <a:spAutoFit/>
            </a:bodyPr>
            <a:p>
              <a:endParaRPr lang="en-US" altLang="en-US" dirty="0">
                <a:latin typeface="Arial" panose="020B0604020202020204" pitchFamily="34" charset="0"/>
              </a:endParaRPr>
            </a:p>
          </p:txBody>
        </p:sp>
      </p:grpSp>
      <p:grpSp>
        <p:nvGrpSpPr>
          <p:cNvPr id="8204" name="Group 30"/>
          <p:cNvGrpSpPr/>
          <p:nvPr/>
        </p:nvGrpSpPr>
        <p:grpSpPr>
          <a:xfrm>
            <a:off x="2057400" y="4525963"/>
            <a:ext cx="381000" cy="381000"/>
            <a:chOff x="2078" y="1680"/>
            <a:chExt cx="1615" cy="1615"/>
          </a:xfrm>
        </p:grpSpPr>
        <p:sp>
          <p:nvSpPr>
            <p:cNvPr id="8229" name="Oval 31"/>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p>
              <a:endParaRPr lang="en-US" altLang="en-US" dirty="0">
                <a:latin typeface="Arial" panose="020B0604020202020204" pitchFamily="34" charset="0"/>
              </a:endParaRPr>
            </a:p>
          </p:txBody>
        </p:sp>
        <p:sp>
          <p:nvSpPr>
            <p:cNvPr id="8230" name="Oval 32"/>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endParaRPr lang="en-US" altLang="en-US" dirty="0">
                <a:latin typeface="Arial" panose="020B0604020202020204" pitchFamily="34" charset="0"/>
              </a:endParaRPr>
            </a:p>
          </p:txBody>
        </p:sp>
        <p:sp>
          <p:nvSpPr>
            <p:cNvPr id="7201" name="Oval 3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232" name="Oval 34"/>
            <p:cNvSpPr/>
            <p:nvPr/>
          </p:nvSpPr>
          <p:spPr>
            <a:xfrm>
              <a:off x="2254" y="1856"/>
              <a:ext cx="1262" cy="1264"/>
            </a:xfrm>
            <a:prstGeom prst="ellipse">
              <a:avLst/>
            </a:prstGeom>
            <a:gradFill rotWithShape="1">
              <a:gsLst>
                <a:gs pos="0">
                  <a:srgbClr val="000000"/>
                </a:gs>
                <a:gs pos="100000">
                  <a:srgbClr val="8D67E1"/>
                </a:gs>
              </a:gsLst>
              <a:lin ang="2700000" scaled="1"/>
              <a:tileRect/>
            </a:gradFill>
            <a:ln w="38100">
              <a:noFill/>
            </a:ln>
          </p:spPr>
          <p:txBody>
            <a:bodyPr wrap="none" anchor="ctr" anchorCtr="0">
              <a:spAutoFit/>
            </a:bodyPr>
            <a:p>
              <a:endParaRPr lang="en-US" altLang="en-US" dirty="0">
                <a:latin typeface="Arial" panose="020B0604020202020204" pitchFamily="34" charset="0"/>
              </a:endParaRPr>
            </a:p>
          </p:txBody>
        </p:sp>
        <p:sp>
          <p:nvSpPr>
            <p:cNvPr id="7203" name="Oval 3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234" name="Oval 36"/>
            <p:cNvSpPr/>
            <p:nvPr/>
          </p:nvSpPr>
          <p:spPr>
            <a:xfrm>
              <a:off x="2337" y="1939"/>
              <a:ext cx="1096" cy="1098"/>
            </a:xfrm>
            <a:prstGeom prst="ellipse">
              <a:avLst/>
            </a:prstGeom>
            <a:gradFill rotWithShape="1">
              <a:gsLst>
                <a:gs pos="0">
                  <a:srgbClr val="8D67E1"/>
                </a:gs>
                <a:gs pos="100000">
                  <a:srgbClr val="45326D"/>
                </a:gs>
              </a:gsLst>
              <a:lin ang="2700000" scaled="1"/>
              <a:tileRect/>
            </a:gradFill>
            <a:ln w="38100">
              <a:noFill/>
            </a:ln>
          </p:spPr>
          <p:txBody>
            <a:bodyPr anchor="ctr" anchorCtr="0">
              <a:spAutoFit/>
            </a:bodyPr>
            <a:p>
              <a:endParaRPr lang="en-US" altLang="en-US" dirty="0">
                <a:latin typeface="Arial" panose="020B0604020202020204" pitchFamily="34" charset="0"/>
              </a:endParaRPr>
            </a:p>
          </p:txBody>
        </p:sp>
      </p:grpSp>
      <p:grpSp>
        <p:nvGrpSpPr>
          <p:cNvPr id="8205" name="Group 37"/>
          <p:cNvGrpSpPr/>
          <p:nvPr/>
        </p:nvGrpSpPr>
        <p:grpSpPr>
          <a:xfrm>
            <a:off x="1682750" y="5300663"/>
            <a:ext cx="355600" cy="381000"/>
            <a:chOff x="2078" y="1680"/>
            <a:chExt cx="1615" cy="1615"/>
          </a:xfrm>
        </p:grpSpPr>
        <p:sp>
          <p:nvSpPr>
            <p:cNvPr id="8223" name="Oval 38"/>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p>
              <a:endParaRPr lang="en-US" altLang="en-US" dirty="0">
                <a:latin typeface="Arial" panose="020B0604020202020204" pitchFamily="34" charset="0"/>
              </a:endParaRPr>
            </a:p>
          </p:txBody>
        </p:sp>
        <p:sp>
          <p:nvSpPr>
            <p:cNvPr id="8224" name="Oval 39"/>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endParaRPr lang="en-US" altLang="en-US" dirty="0">
                <a:latin typeface="Arial" panose="020B0604020202020204" pitchFamily="34" charset="0"/>
              </a:endParaRPr>
            </a:p>
          </p:txBody>
        </p:sp>
        <p:sp>
          <p:nvSpPr>
            <p:cNvPr id="7208" name="Oval 40"/>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226" name="Oval 41"/>
            <p:cNvSpPr/>
            <p:nvPr/>
          </p:nvSpPr>
          <p:spPr>
            <a:xfrm>
              <a:off x="2254" y="1856"/>
              <a:ext cx="1262" cy="1264"/>
            </a:xfrm>
            <a:prstGeom prst="ellipse">
              <a:avLst/>
            </a:prstGeom>
            <a:gradFill rotWithShape="1">
              <a:gsLst>
                <a:gs pos="0">
                  <a:srgbClr val="000000"/>
                </a:gs>
                <a:gs pos="100000">
                  <a:srgbClr val="E35E23"/>
                </a:gs>
              </a:gsLst>
              <a:lin ang="2700000" scaled="1"/>
              <a:tileRect/>
            </a:gradFill>
            <a:ln w="38100">
              <a:noFill/>
            </a:ln>
          </p:spPr>
          <p:txBody>
            <a:bodyPr wrap="none" anchor="ctr" anchorCtr="0">
              <a:spAutoFit/>
            </a:bodyPr>
            <a:p>
              <a:endParaRPr lang="en-US" altLang="en-US" dirty="0">
                <a:latin typeface="Arial" panose="020B0604020202020204" pitchFamily="34" charset="0"/>
              </a:endParaRPr>
            </a:p>
          </p:txBody>
        </p:sp>
        <p:sp>
          <p:nvSpPr>
            <p:cNvPr id="7210" name="Oval 42"/>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228" name="Oval 43"/>
            <p:cNvSpPr/>
            <p:nvPr/>
          </p:nvSpPr>
          <p:spPr>
            <a:xfrm>
              <a:off x="2337" y="1939"/>
              <a:ext cx="1096" cy="1098"/>
            </a:xfrm>
            <a:prstGeom prst="ellipse">
              <a:avLst/>
            </a:prstGeom>
            <a:gradFill rotWithShape="1">
              <a:gsLst>
                <a:gs pos="0">
                  <a:srgbClr val="E35E23"/>
                </a:gs>
                <a:gs pos="100000">
                  <a:srgbClr val="6E2E11"/>
                </a:gs>
              </a:gsLst>
              <a:lin ang="2700000" scaled="1"/>
              <a:tileRect/>
            </a:gradFill>
            <a:ln w="38100">
              <a:noFill/>
            </a:ln>
          </p:spPr>
          <p:txBody>
            <a:bodyPr anchor="ctr" anchorCtr="0">
              <a:spAutoFit/>
            </a:bodyPr>
            <a:p>
              <a:endParaRPr lang="en-US" altLang="en-US" dirty="0">
                <a:latin typeface="Arial" panose="020B0604020202020204" pitchFamily="34" charset="0"/>
              </a:endParaRPr>
            </a:p>
          </p:txBody>
        </p:sp>
      </p:grpSp>
      <p:sp>
        <p:nvSpPr>
          <p:cNvPr id="8206" name="Rectangle 44"/>
          <p:cNvSpPr>
            <a:spLocks noGrp="1"/>
          </p:cNvSpPr>
          <p:nvPr>
            <p:ph type="title"/>
          </p:nvPr>
        </p:nvSpPr>
        <p:spPr>
          <a:xfrm>
            <a:off x="457200" y="0"/>
            <a:ext cx="8229600" cy="1143000"/>
          </a:xfrm>
          <a:ln/>
        </p:spPr>
        <p:txBody>
          <a:bodyPr vert="horz" wrap="square" lIns="0" tIns="45720" rIns="0" bIns="0" anchor="b" anchorCtr="1"/>
          <a:p>
            <a:pPr eaLnBrk="1" hangingPunct="1"/>
            <a:r>
              <a:rPr lang="en-US" altLang="en-US" b="1" dirty="0">
                <a:solidFill>
                  <a:srgbClr val="FF0000"/>
                </a:solidFill>
              </a:rPr>
              <a:t>Vệ sinh cá nhân</a:t>
            </a:r>
            <a:endParaRPr lang="en-US" altLang="en-US" b="1" dirty="0">
              <a:solidFill>
                <a:srgbClr val="FF0000"/>
              </a:solidFill>
            </a:endParaRPr>
          </a:p>
        </p:txBody>
      </p:sp>
      <p:grpSp>
        <p:nvGrpSpPr>
          <p:cNvPr id="8207" name="Group 45"/>
          <p:cNvGrpSpPr/>
          <p:nvPr/>
        </p:nvGrpSpPr>
        <p:grpSpPr>
          <a:xfrm>
            <a:off x="609600" y="1524000"/>
            <a:ext cx="381000" cy="381000"/>
            <a:chOff x="2078" y="1680"/>
            <a:chExt cx="1615" cy="1615"/>
          </a:xfrm>
        </p:grpSpPr>
        <p:sp>
          <p:nvSpPr>
            <p:cNvPr id="8217" name="Oval 46"/>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p>
              <a:endParaRPr lang="en-US" altLang="en-US" dirty="0">
                <a:latin typeface="Arial" panose="020B0604020202020204" pitchFamily="34" charset="0"/>
              </a:endParaRPr>
            </a:p>
          </p:txBody>
        </p:sp>
        <p:sp>
          <p:nvSpPr>
            <p:cNvPr id="8218" name="Oval 47"/>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endParaRPr lang="en-US" altLang="en-US" dirty="0">
                <a:latin typeface="Arial" panose="020B0604020202020204" pitchFamily="34" charset="0"/>
              </a:endParaRPr>
            </a:p>
          </p:txBody>
        </p:sp>
        <p:sp>
          <p:nvSpPr>
            <p:cNvPr id="7216" name="Oval 48"/>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220" name="Oval 49"/>
            <p:cNvSpPr/>
            <p:nvPr/>
          </p:nvSpPr>
          <p:spPr>
            <a:xfrm>
              <a:off x="2254" y="1856"/>
              <a:ext cx="1262" cy="1264"/>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p>
              <a:endParaRPr lang="en-US" altLang="en-US" dirty="0">
                <a:latin typeface="Arial" panose="020B0604020202020204" pitchFamily="34" charset="0"/>
              </a:endParaRPr>
            </a:p>
          </p:txBody>
        </p:sp>
        <p:sp>
          <p:nvSpPr>
            <p:cNvPr id="7218" name="Oval 50"/>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222" name="Oval 51"/>
            <p:cNvSpPr/>
            <p:nvPr/>
          </p:nvSpPr>
          <p:spPr>
            <a:xfrm>
              <a:off x="2337" y="1939"/>
              <a:ext cx="1096" cy="1098"/>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p>
              <a:endParaRPr lang="en-US" altLang="en-US" dirty="0">
                <a:latin typeface="Arial" panose="020B0604020202020204" pitchFamily="34" charset="0"/>
              </a:endParaRPr>
            </a:p>
          </p:txBody>
        </p:sp>
      </p:grpSp>
      <p:sp>
        <p:nvSpPr>
          <p:cNvPr id="8208" name="AutoShape 52"/>
          <p:cNvSpPr/>
          <p:nvPr/>
        </p:nvSpPr>
        <p:spPr>
          <a:xfrm>
            <a:off x="914400" y="1295400"/>
            <a:ext cx="4419600" cy="508000"/>
          </a:xfrm>
          <a:prstGeom prst="roundRect">
            <a:avLst>
              <a:gd name="adj" fmla="val 50000"/>
            </a:avLst>
          </a:prstGeom>
          <a:gradFill rotWithShape="1">
            <a:gsLst>
              <a:gs pos="0">
                <a:srgbClr val="FFFFFF"/>
              </a:gs>
              <a:gs pos="100000">
                <a:srgbClr val="B7E7FF"/>
              </a:gs>
            </a:gsLst>
            <a:lin ang="0" scaled="1"/>
            <a:tileRect/>
          </a:gradFill>
          <a:ln w="28575" cap="flat" cmpd="sng">
            <a:solidFill>
              <a:srgbClr val="B2B2B2"/>
            </a:solidFill>
            <a:prstDash val="solid"/>
            <a:headEnd type="none" w="med" len="med"/>
            <a:tailEnd type="none" w="med" len="med"/>
          </a:ln>
        </p:spPr>
        <p:txBody>
          <a:bodyPr wrap="none" anchor="ctr" anchorCtr="0"/>
          <a:p>
            <a:pPr eaLnBrk="0" hangingPunct="0"/>
            <a:r>
              <a:rPr lang="vi-VN" altLang="en-US" sz="2800" b="1" dirty="0">
                <a:solidFill>
                  <a:srgbClr val="000066"/>
                </a:solidFill>
                <a:latin typeface="Arial" panose="020B0604020202020204" pitchFamily="34" charset="0"/>
              </a:rPr>
              <a:t>Vệ sinh thân thể</a:t>
            </a:r>
            <a:endParaRPr lang="en-US" altLang="en-US" sz="2800" b="1" dirty="0">
              <a:solidFill>
                <a:srgbClr val="000066"/>
              </a:solidFill>
              <a:latin typeface="Arial" panose="020B0604020202020204" pitchFamily="34" charset="0"/>
            </a:endParaRPr>
          </a:p>
        </p:txBody>
      </p:sp>
      <p:sp>
        <p:nvSpPr>
          <p:cNvPr id="8209" name="AutoShape 61"/>
          <p:cNvSpPr/>
          <p:nvPr/>
        </p:nvSpPr>
        <p:spPr>
          <a:xfrm>
            <a:off x="1143000" y="6019800"/>
            <a:ext cx="4419600" cy="508000"/>
          </a:xfrm>
          <a:prstGeom prst="roundRect">
            <a:avLst>
              <a:gd name="adj" fmla="val 50000"/>
            </a:avLst>
          </a:prstGeom>
          <a:gradFill rotWithShape="1">
            <a:gsLst>
              <a:gs pos="0">
                <a:srgbClr val="FFFFFF"/>
              </a:gs>
              <a:gs pos="100000">
                <a:srgbClr val="B7E7FF"/>
              </a:gs>
            </a:gsLst>
            <a:lin ang="0" scaled="1"/>
            <a:tileRect/>
          </a:gradFill>
          <a:ln w="28575" cap="flat" cmpd="sng">
            <a:solidFill>
              <a:srgbClr val="B2B2B2"/>
            </a:solidFill>
            <a:prstDash val="solid"/>
            <a:headEnd type="none" w="med" len="med"/>
            <a:tailEnd type="none" w="med" len="med"/>
          </a:ln>
        </p:spPr>
        <p:txBody>
          <a:bodyPr wrap="none" anchor="ctr" anchorCtr="0"/>
          <a:p>
            <a:pPr eaLnBrk="0" hangingPunct="0"/>
            <a:r>
              <a:rPr lang="en-US" altLang="en-US" sz="2800" b="1" dirty="0">
                <a:solidFill>
                  <a:srgbClr val="000066"/>
                </a:solidFill>
                <a:latin typeface="Arial" panose="020B0604020202020204" pitchFamily="34" charset="0"/>
              </a:rPr>
              <a:t>Trang phục, giấc ngủ…</a:t>
            </a:r>
            <a:endParaRPr lang="en-US" altLang="en-US" sz="2800" b="1" dirty="0">
              <a:solidFill>
                <a:srgbClr val="000066"/>
              </a:solidFill>
              <a:latin typeface="Arial" panose="020B0604020202020204" pitchFamily="34" charset="0"/>
            </a:endParaRPr>
          </a:p>
        </p:txBody>
      </p:sp>
      <p:grpSp>
        <p:nvGrpSpPr>
          <p:cNvPr id="8210" name="Group 62"/>
          <p:cNvGrpSpPr/>
          <p:nvPr/>
        </p:nvGrpSpPr>
        <p:grpSpPr>
          <a:xfrm>
            <a:off x="914400" y="5943600"/>
            <a:ext cx="381000" cy="381000"/>
            <a:chOff x="2078" y="1680"/>
            <a:chExt cx="1615" cy="1615"/>
          </a:xfrm>
        </p:grpSpPr>
        <p:sp>
          <p:nvSpPr>
            <p:cNvPr id="8211" name="Oval 63"/>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p>
              <a:endParaRPr lang="en-US" altLang="en-US" dirty="0">
                <a:latin typeface="Arial" panose="020B0604020202020204" pitchFamily="34" charset="0"/>
              </a:endParaRPr>
            </a:p>
          </p:txBody>
        </p:sp>
        <p:sp>
          <p:nvSpPr>
            <p:cNvPr id="8212" name="Oval 64"/>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endParaRPr lang="en-US" altLang="en-US" dirty="0">
                <a:latin typeface="Arial" panose="020B0604020202020204" pitchFamily="34" charset="0"/>
              </a:endParaRPr>
            </a:p>
          </p:txBody>
        </p:sp>
        <p:sp>
          <p:nvSpPr>
            <p:cNvPr id="7233" name="Oval 65"/>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214" name="Oval 66"/>
            <p:cNvSpPr/>
            <p:nvPr/>
          </p:nvSpPr>
          <p:spPr>
            <a:xfrm>
              <a:off x="2254" y="1856"/>
              <a:ext cx="1262" cy="1264"/>
            </a:xfrm>
            <a:prstGeom prst="ellipse">
              <a:avLst/>
            </a:prstGeom>
            <a:gradFill rotWithShape="1">
              <a:gsLst>
                <a:gs pos="0">
                  <a:srgbClr val="21B3E1"/>
                </a:gs>
                <a:gs pos="100000">
                  <a:srgbClr val="0F5368"/>
                </a:gs>
              </a:gsLst>
              <a:lin ang="5400000" scaled="1"/>
              <a:tileRect/>
            </a:gradFill>
            <a:ln w="38100">
              <a:noFill/>
            </a:ln>
          </p:spPr>
          <p:txBody>
            <a:bodyPr wrap="none" anchor="ctr" anchorCtr="0">
              <a:spAutoFit/>
            </a:bodyPr>
            <a:p>
              <a:endParaRPr lang="en-US" altLang="en-US" dirty="0">
                <a:latin typeface="Arial" panose="020B0604020202020204" pitchFamily="34" charset="0"/>
              </a:endParaRPr>
            </a:p>
          </p:txBody>
        </p:sp>
        <p:sp>
          <p:nvSpPr>
            <p:cNvPr id="7235" name="Oval 67"/>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216" name="Oval 68"/>
            <p:cNvSpPr/>
            <p:nvPr/>
          </p:nvSpPr>
          <p:spPr>
            <a:xfrm>
              <a:off x="2337" y="1939"/>
              <a:ext cx="1096" cy="1098"/>
            </a:xfrm>
            <a:prstGeom prst="ellipse">
              <a:avLst/>
            </a:prstGeom>
            <a:gradFill rotWithShape="1">
              <a:gsLst>
                <a:gs pos="0">
                  <a:srgbClr val="21B3E1"/>
                </a:gs>
                <a:gs pos="100000">
                  <a:srgbClr val="10576D"/>
                </a:gs>
              </a:gsLst>
              <a:lin ang="2700000" scaled="1"/>
              <a:tileRect/>
            </a:gradFill>
            <a:ln w="38100">
              <a:noFill/>
            </a:ln>
          </p:spPr>
          <p:txBody>
            <a:bodyPr anchor="ctr" anchorCtr="0">
              <a:spAutoFit/>
            </a:bodyPr>
            <a:p>
              <a:endParaRPr lang="en-US" altLang="en-US" dirty="0">
                <a:latin typeface="Arial" panose="020B0604020202020204" pitchFamily="34" charset="0"/>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WordArt 4" descr="Narrow vertical"/>
          <p:cNvSpPr>
            <a:spLocks noTextEdit="1"/>
          </p:cNvSpPr>
          <p:nvPr/>
        </p:nvSpPr>
        <p:spPr>
          <a:xfrm>
            <a:off x="457200" y="1219200"/>
            <a:ext cx="8534400" cy="4191000"/>
          </a:xfrm>
          <a:prstGeom prst="rect">
            <a:avLst/>
          </a:prstGeom>
        </p:spPr>
        <p:txBody>
          <a:bodyPr wrap="none" fromWordArt="1">
            <a:prstTxWarp prst="textCurveUp">
              <a:avLst>
                <a:gd name="adj" fmla="val 40356"/>
              </a:avLst>
            </a:prstTxWarp>
            <a:normAutofit/>
          </a:bodyPr>
          <a:p>
            <a:pPr algn="ctr"/>
            <a:r>
              <a:rPr lang="en-US" sz="3600" b="1">
                <a:ln w="12700" cap="flat" cmpd="sng">
                  <a:solidFill>
                    <a:srgbClr val="000000"/>
                  </a:solidFill>
                  <a:prstDash val="solid"/>
                  <a:headEnd type="none" w="med" len="med"/>
                  <a:tailEnd type="none" w="med" len="med"/>
                </a:ln>
                <a:pattFill prst="dashHorz">
                  <a:fgClr>
                    <a:srgbClr val="808080"/>
                  </a:fgClr>
                  <a:bgClr>
                    <a:srgbClr val="FFFF00"/>
                  </a:bgClr>
                </a:pattFill>
                <a:latin typeface="Times New Roman" panose="02020603050405020304" pitchFamily="18" charset="0"/>
                <a:ea typeface="Times New Roman" panose="02020603050405020304" pitchFamily="18" charset="0"/>
              </a:rPr>
              <a:t>Trân trọng cảm ơn!</a:t>
            </a:r>
            <a:endParaRPr lang="en-US" sz="3600" b="1">
              <a:ln w="12700" cap="flat" cmpd="sng">
                <a:solidFill>
                  <a:srgbClr val="000000"/>
                </a:solidFill>
                <a:prstDash val="solid"/>
                <a:headEnd type="none" w="med" len="med"/>
                <a:tailEnd type="none" w="med" len="med"/>
              </a:ln>
              <a:pattFill prst="dashHorz">
                <a:fgClr>
                  <a:srgbClr val="808080"/>
                </a:fgClr>
                <a:bgClr>
                  <a:srgbClr val="FFFF00"/>
                </a:bgClr>
              </a:pattFill>
              <a:latin typeface="Times New Roman" panose="02020603050405020304" pitchFamily="18" charset="0"/>
              <a:ea typeface="Times New Roman" panose="02020603050405020304" pitchFamily="18" charset="0"/>
            </a:endParaRPr>
          </a:p>
          <a:p>
            <a:pPr algn="ctr"/>
            <a:r>
              <a:rPr lang="en-US" sz="3600" b="1">
                <a:ln w="12700" cap="flat" cmpd="sng">
                  <a:solidFill>
                    <a:srgbClr val="000000"/>
                  </a:solidFill>
                  <a:prstDash val="solid"/>
                  <a:headEnd type="none" w="med" len="med"/>
                  <a:tailEnd type="none" w="med" len="med"/>
                </a:ln>
                <a:pattFill prst="dashHorz">
                  <a:fgClr>
                    <a:srgbClr val="808080"/>
                  </a:fgClr>
                  <a:bgClr>
                    <a:srgbClr val="FFFF00"/>
                  </a:bgClr>
                </a:pattFill>
                <a:latin typeface="Times New Roman" panose="02020603050405020304" pitchFamily="18" charset="0"/>
                <a:ea typeface="Times New Roman" panose="02020603050405020304" pitchFamily="18" charset="0"/>
              </a:rPr>
              <a:t>Quý Cha mẹ trẻ đã phối hợp cùng nhà trường </a:t>
            </a:r>
            <a:endParaRPr lang="en-US" sz="3600" b="1">
              <a:ln w="12700" cap="flat" cmpd="sng">
                <a:solidFill>
                  <a:srgbClr val="000000"/>
                </a:solidFill>
                <a:prstDash val="solid"/>
                <a:headEnd type="none" w="med" len="med"/>
                <a:tailEnd type="none" w="med" len="med"/>
              </a:ln>
              <a:pattFill prst="dashHorz">
                <a:fgClr>
                  <a:srgbClr val="808080"/>
                </a:fgClr>
                <a:bgClr>
                  <a:srgbClr val="FFFF00"/>
                </a:bgClr>
              </a:pattFill>
              <a:latin typeface="Times New Roman" panose="02020603050405020304" pitchFamily="18" charset="0"/>
              <a:ea typeface="Times New Roman" panose="02020603050405020304" pitchFamily="18" charset="0"/>
            </a:endParaRPr>
          </a:p>
          <a:p>
            <a:pPr algn="ctr"/>
            <a:r>
              <a:rPr lang="en-US" sz="3600" b="1">
                <a:ln w="12700" cap="flat" cmpd="sng">
                  <a:solidFill>
                    <a:srgbClr val="000000"/>
                  </a:solidFill>
                  <a:prstDash val="solid"/>
                  <a:headEnd type="none" w="med" len="med"/>
                  <a:tailEnd type="none" w="med" len="med"/>
                </a:ln>
                <a:pattFill prst="dashHorz">
                  <a:fgClr>
                    <a:srgbClr val="808080"/>
                  </a:fgClr>
                  <a:bgClr>
                    <a:srgbClr val="FFFF00"/>
                  </a:bgClr>
                </a:pattFill>
                <a:latin typeface="Times New Roman" panose="02020603050405020304" pitchFamily="18" charset="0"/>
                <a:ea typeface="Times New Roman" panose="02020603050405020304" pitchFamily="18" charset="0"/>
              </a:rPr>
              <a:t>để chăm sóc trẻ toàn diện</a:t>
            </a:r>
            <a:endParaRPr lang="en-US" sz="3600" b="1">
              <a:ln w="12700" cap="flat" cmpd="sng">
                <a:solidFill>
                  <a:srgbClr val="000000"/>
                </a:solidFill>
                <a:prstDash val="solid"/>
                <a:headEnd type="none" w="med" len="med"/>
                <a:tailEnd type="none" w="med" len="med"/>
              </a:ln>
              <a:pattFill prst="dashHorz">
                <a:fgClr>
                  <a:srgbClr val="808080"/>
                </a:fgClr>
                <a:bgClr>
                  <a:srgbClr val="FFFF00"/>
                </a:bgClr>
              </a:pattFill>
              <a:latin typeface="Times New Roman" panose="02020603050405020304" pitchFamily="18" charset="0"/>
              <a:ea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grpSp>
        <p:nvGrpSpPr>
          <p:cNvPr id="2" name="Group 18"/>
          <p:cNvGrpSpPr/>
          <p:nvPr/>
        </p:nvGrpSpPr>
        <p:grpSpPr>
          <a:xfrm>
            <a:off x="838200" y="2133600"/>
            <a:ext cx="7696200" cy="2209800"/>
            <a:chOff x="1920" y="990"/>
            <a:chExt cx="1920" cy="556"/>
          </a:xfrm>
        </p:grpSpPr>
        <p:sp>
          <p:nvSpPr>
            <p:cNvPr id="9220" name="AutoShape 19"/>
            <p:cNvSpPr/>
            <p:nvPr/>
          </p:nvSpPr>
          <p:spPr>
            <a:xfrm>
              <a:off x="1920" y="990"/>
              <a:ext cx="1920" cy="437"/>
            </a:xfrm>
            <a:prstGeom prst="can">
              <a:avLst>
                <a:gd name="adj" fmla="val 32032"/>
              </a:avLst>
            </a:prstGeom>
            <a:gradFill rotWithShape="1">
              <a:gsLst>
                <a:gs pos="0">
                  <a:srgbClr val="FF9933"/>
                </a:gs>
                <a:gs pos="50000">
                  <a:srgbClr val="FFD7AF"/>
                </a:gs>
                <a:gs pos="100000">
                  <a:srgbClr val="FF9933"/>
                </a:gs>
              </a:gsLst>
              <a:lin ang="0" scaled="1"/>
              <a:tileRect/>
            </a:gradFill>
            <a:ln w="9525">
              <a:noFill/>
            </a:ln>
          </p:spPr>
          <p:txBody>
            <a:bodyPr wrap="none" anchor="ctr" anchorCtr="0"/>
            <a:p>
              <a:endParaRPr lang="en-US" altLang="en-US" dirty="0">
                <a:latin typeface="Arial" panose="020B0604020202020204" pitchFamily="34" charset="0"/>
              </a:endParaRPr>
            </a:p>
          </p:txBody>
        </p:sp>
        <p:sp>
          <p:nvSpPr>
            <p:cNvPr id="9221" name="Text Box 20"/>
            <p:cNvSpPr txBox="1"/>
            <p:nvPr/>
          </p:nvSpPr>
          <p:spPr>
            <a:xfrm>
              <a:off x="2061" y="1130"/>
              <a:ext cx="1722" cy="416"/>
            </a:xfrm>
            <a:prstGeom prst="rect">
              <a:avLst/>
            </a:prstGeom>
            <a:noFill/>
            <a:ln w="9525">
              <a:noFill/>
            </a:ln>
          </p:spPr>
          <p:txBody>
            <a:bodyPr wrap="none">
              <a:spAutoFit/>
            </a:bodyPr>
            <a:p>
              <a:r>
                <a:rPr lang="en-US" altLang="en-US" sz="6000" b="1" dirty="0">
                  <a:solidFill>
                    <a:srgbClr val="000066"/>
                  </a:solidFill>
                  <a:latin typeface="Constantia" panose="02030602050306030303" pitchFamily="18" charset="0"/>
                </a:rPr>
                <a:t>1. </a:t>
              </a:r>
              <a:r>
                <a:rPr lang="vi-VN" altLang="en-US" sz="6000" b="1" dirty="0">
                  <a:solidFill>
                    <a:srgbClr val="000066"/>
                  </a:solidFill>
                  <a:latin typeface="Constantia" panose="02030602050306030303" pitchFamily="18" charset="0"/>
                </a:rPr>
                <a:t>Vệ sinh thân thể</a:t>
              </a:r>
              <a:endParaRPr lang="en-US" altLang="en-US" sz="6000" dirty="0">
                <a:solidFill>
                  <a:srgbClr val="000066"/>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fltVal val="0.00000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Subtitle 2"/>
          <p:cNvSpPr>
            <a:spLocks noGrp="1"/>
          </p:cNvSpPr>
          <p:nvPr>
            <p:ph type="subTitle" idx="4294967295"/>
          </p:nvPr>
        </p:nvSpPr>
        <p:spPr>
          <a:xfrm>
            <a:off x="609600" y="1371600"/>
            <a:ext cx="8077200" cy="2286000"/>
          </a:xfrm>
          <a:ln/>
        </p:spPr>
        <p:txBody>
          <a:bodyPr vert="horz" wrap="square" lIns="0" tIns="45720" rIns="18288" bIns="45720" anchor="t" anchorCtr="0"/>
          <a:lstStyle>
            <a:lvl1pPr marL="0" lvl="0" indent="0" algn="ctr">
              <a:buClr>
                <a:srgbClr val="0BD0D9"/>
              </a:buClr>
              <a:buSzPct val="95000"/>
              <a:buFont typeface="Wingdings 2" panose="05020102010507070707" pitchFamily="18" charset="2"/>
              <a:buNone/>
              <a:defRPr/>
            </a:lvl1pPr>
            <a:lvl2pPr marL="393700" lvl="1" indent="0" algn="ctr">
              <a:buClr>
                <a:schemeClr val="accent1"/>
              </a:buClr>
              <a:buSzPct val="85000"/>
              <a:buFont typeface="Wingdings 2" panose="05020102010507070707" pitchFamily="18" charset="2"/>
              <a:buNone/>
              <a:defRPr/>
            </a:lvl2pPr>
            <a:lvl3pPr marL="668655" lvl="2" indent="0" algn="ctr">
              <a:buClr>
                <a:schemeClr val="accent2"/>
              </a:buClr>
              <a:buSzPct val="70000"/>
              <a:buFont typeface="Wingdings 2" panose="05020102010507070707" pitchFamily="18" charset="2"/>
              <a:buNone/>
              <a:defRPr/>
            </a:lvl3pPr>
            <a:lvl4pPr marL="977900" lvl="3" indent="0" algn="ctr">
              <a:buClr>
                <a:srgbClr val="0BD0D9"/>
              </a:buClr>
              <a:buSzPct val="65000"/>
              <a:buFont typeface="Wingdings 2" panose="05020102010507070707" pitchFamily="18" charset="2"/>
              <a:buNone/>
              <a:defRPr/>
            </a:lvl4pPr>
            <a:lvl5pPr marL="1252855" lvl="4" indent="0" algn="ctr">
              <a:buClr>
                <a:srgbClr val="10CF9B"/>
              </a:buClr>
              <a:buSzPct val="65000"/>
              <a:buFont typeface="Wingdings 2" panose="05020102010507070707" pitchFamily="18" charset="2"/>
              <a:buNone/>
              <a:defRPr/>
            </a:lvl5pPr>
          </a:lstStyle>
          <a:p>
            <a:pPr marL="514350" lvl="0" indent="-514350" algn="just" eaLnBrk="1" hangingPunct="1">
              <a:lnSpc>
                <a:spcPct val="80000"/>
              </a:lnSpc>
              <a:buClr>
                <a:srgbClr val="FFF419"/>
              </a:buClr>
              <a:buFont typeface="Wingdings" panose="05000000000000000000" pitchFamily="2" charset="2"/>
              <a:buChar char="§"/>
            </a:pPr>
            <a:r>
              <a:rPr lang="vi-VN" altLang="en-US" sz="2800" dirty="0"/>
              <a:t>Bên ngoài cơ thể bao gồm</a:t>
            </a:r>
            <a:r>
              <a:rPr lang="en-US" altLang="en-US" sz="2800" dirty="0"/>
              <a:t>:</a:t>
            </a:r>
            <a:r>
              <a:rPr lang="vi-VN" altLang="en-US" sz="2800" dirty="0"/>
              <a:t> da, lông, tóc, móng và các giác quan. </a:t>
            </a:r>
            <a:endParaRPr lang="en-US" altLang="en-US" sz="2800" dirty="0"/>
          </a:p>
          <a:p>
            <a:pPr marL="514350" lvl="0" indent="-514350" algn="just" eaLnBrk="1" hangingPunct="1">
              <a:lnSpc>
                <a:spcPct val="80000"/>
              </a:lnSpc>
              <a:buClr>
                <a:srgbClr val="FFF419"/>
              </a:buClr>
              <a:buFont typeface="Wingdings" panose="05000000000000000000" pitchFamily="2" charset="2"/>
              <a:buChar char="§"/>
            </a:pPr>
            <a:r>
              <a:rPr lang="vi-VN" altLang="en-US" sz="2800" dirty="0"/>
              <a:t>Nó tạo hình dáng cân đối, hài hòa về mặt thể chất và thẩm mỹ. </a:t>
            </a:r>
            <a:endParaRPr lang="vi-VN" altLang="en-US" sz="2800" dirty="0"/>
          </a:p>
        </p:txBody>
      </p:sp>
      <p:sp>
        <p:nvSpPr>
          <p:cNvPr id="10243"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sp>
        <p:nvSpPr>
          <p:cNvPr id="10244" name="Rectangle 4"/>
          <p:cNvSpPr/>
          <p:nvPr/>
        </p:nvSpPr>
        <p:spPr>
          <a:xfrm>
            <a:off x="2720975" y="168275"/>
            <a:ext cx="4060825" cy="646113"/>
          </a:xfrm>
          <a:prstGeom prst="rect">
            <a:avLst/>
          </a:prstGeom>
          <a:noFill/>
          <a:ln w="9525">
            <a:noFill/>
          </a:ln>
        </p:spPr>
        <p:txBody>
          <a:bodyPr wrap="none" anchor="ctr" anchorCtr="0">
            <a:spAutoFit/>
          </a:bodyPr>
          <a:p>
            <a:r>
              <a:rPr lang="en-US" altLang="en-US" sz="3600" b="1" dirty="0">
                <a:solidFill>
                  <a:srgbClr val="FFF419"/>
                </a:solidFill>
                <a:latin typeface="Constantia" panose="02030602050306030303" pitchFamily="18" charset="0"/>
              </a:rPr>
              <a:t>1. </a:t>
            </a:r>
            <a:r>
              <a:rPr lang="vi-VN" altLang="en-US" sz="3600" b="1" dirty="0">
                <a:solidFill>
                  <a:srgbClr val="FFF419"/>
                </a:solidFill>
                <a:latin typeface="Constantia" panose="02030602050306030303" pitchFamily="18" charset="0"/>
              </a:rPr>
              <a:t>Vệ sinh thân thể</a:t>
            </a:r>
            <a:endParaRPr lang="en-US" altLang="en-US" sz="3600" dirty="0">
              <a:solidFill>
                <a:srgbClr val="FFF419"/>
              </a:solidFill>
              <a:latin typeface="Arial" panose="020B0604020202020204" pitchFamily="34" charset="0"/>
            </a:endParaRPr>
          </a:p>
        </p:txBody>
      </p:sp>
      <p:sp>
        <p:nvSpPr>
          <p:cNvPr id="6" name="AutoShape 5"/>
          <p:cNvSpPr>
            <a:spLocks noChangeArrowheads="1"/>
          </p:cNvSpPr>
          <p:nvPr/>
        </p:nvSpPr>
        <p:spPr bwMode="gray">
          <a:xfrm>
            <a:off x="990600" y="4191000"/>
            <a:ext cx="7708900" cy="1676400"/>
          </a:xfrm>
          <a:prstGeom prst="roundRect">
            <a:avLst>
              <a:gd name="adj" fmla="val 16667"/>
            </a:avLst>
          </a:prstGeom>
          <a:solidFill>
            <a:srgbClr val="FFFF99"/>
          </a:solidFill>
          <a:ln w="38100">
            <a:solidFill>
              <a:srgbClr val="FF0000"/>
            </a:solidFill>
            <a:round/>
          </a:ln>
          <a:effectLst>
            <a:outerShdw dist="91581" dir="3378596" algn="ctr" rotWithShape="0">
              <a:srgbClr val="B2B2B2">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endParaRPr>
          </a:p>
        </p:txBody>
      </p:sp>
      <p:sp>
        <p:nvSpPr>
          <p:cNvPr id="7" name="Rectangle 6"/>
          <p:cNvSpPr/>
          <p:nvPr/>
        </p:nvSpPr>
        <p:spPr>
          <a:xfrm>
            <a:off x="914400" y="4314825"/>
            <a:ext cx="7467600" cy="1476375"/>
          </a:xfrm>
          <a:prstGeom prst="rect">
            <a:avLst/>
          </a:prstGeom>
          <a:noFill/>
          <a:ln w="9525">
            <a:noFill/>
          </a:ln>
        </p:spPr>
        <p:txBody>
          <a:bodyPr>
            <a:spAutoFit/>
          </a:bodyPr>
          <a:p>
            <a:pPr marL="514350" indent="-514350" algn="just">
              <a:lnSpc>
                <a:spcPct val="80000"/>
              </a:lnSpc>
              <a:buClr>
                <a:srgbClr val="FFF419"/>
              </a:buClr>
              <a:buFont typeface="Wingdings" panose="05000000000000000000" pitchFamily="2" charset="2"/>
              <a:buChar char="§"/>
            </a:pPr>
            <a:r>
              <a:rPr lang="vi-VN" altLang="en-US" sz="2800" b="1" i="1" dirty="0">
                <a:solidFill>
                  <a:srgbClr val="000066"/>
                </a:solidFill>
                <a:latin typeface="Constantia" panose="02030602050306030303" pitchFamily="18" charset="0"/>
              </a:rPr>
              <a:t>Giữ vệ sinh thân thể và các giác quan có tác dụng quan trọng trong việc bảo vệ và nâng cao sức khỏe cho bản thân, phòng chống được các bệnh tật.</a:t>
            </a:r>
            <a:endParaRPr lang="sv-SE" altLang="en-US" sz="2800" b="1" i="1" dirty="0">
              <a:solidFill>
                <a:srgbClr val="000066"/>
              </a:solidFill>
              <a:latin typeface="Arial" panose="020B0604020202020204" pitchFamily="34" charset="0"/>
            </a:endParaRPr>
          </a:p>
        </p:txBody>
      </p:sp>
      <p:sp>
        <p:nvSpPr>
          <p:cNvPr id="8" name="AutoShape 2"/>
          <p:cNvSpPr/>
          <p:nvPr/>
        </p:nvSpPr>
        <p:spPr>
          <a:xfrm>
            <a:off x="3733800" y="3048000"/>
            <a:ext cx="1808163" cy="982663"/>
          </a:xfrm>
          <a:prstGeom prst="downArrow">
            <a:avLst>
              <a:gd name="adj1" fmla="val 56416"/>
              <a:gd name="adj2" fmla="val 48337"/>
            </a:avLst>
          </a:prstGeom>
          <a:solidFill>
            <a:srgbClr val="FFF419"/>
          </a:solidFill>
          <a:ln w="9525">
            <a:noFill/>
          </a:ln>
        </p:spPr>
        <p:txBody>
          <a:bodyPr wrap="none" anchor="ctr" anchorCtr="0"/>
          <a:p>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00000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00000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00000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grpSp>
        <p:nvGrpSpPr>
          <p:cNvPr id="2" name="Group 21"/>
          <p:cNvGrpSpPr/>
          <p:nvPr/>
        </p:nvGrpSpPr>
        <p:grpSpPr>
          <a:xfrm>
            <a:off x="914400" y="2743200"/>
            <a:ext cx="7467600" cy="1733550"/>
            <a:chOff x="1920" y="3492"/>
            <a:chExt cx="1920" cy="432"/>
          </a:xfrm>
        </p:grpSpPr>
        <p:sp>
          <p:nvSpPr>
            <p:cNvPr id="11268" name="AutoShape 22"/>
            <p:cNvSpPr/>
            <p:nvPr/>
          </p:nvSpPr>
          <p:spPr>
            <a:xfrm>
              <a:off x="1920" y="3492"/>
              <a:ext cx="1920" cy="432"/>
            </a:xfrm>
            <a:prstGeom prst="can">
              <a:avLst>
                <a:gd name="adj" fmla="val 32032"/>
              </a:avLst>
            </a:prstGeom>
            <a:gradFill rotWithShape="1">
              <a:gsLst>
                <a:gs pos="0">
                  <a:srgbClr val="44BD41"/>
                </a:gs>
                <a:gs pos="50000">
                  <a:srgbClr val="DDF3DD"/>
                </a:gs>
                <a:gs pos="100000">
                  <a:srgbClr val="44BD41"/>
                </a:gs>
              </a:gsLst>
              <a:lin ang="0" scaled="1"/>
              <a:tileRect/>
            </a:gradFill>
            <a:ln w="9525">
              <a:noFill/>
            </a:ln>
          </p:spPr>
          <p:txBody>
            <a:bodyPr wrap="none" anchor="ctr" anchorCtr="0"/>
            <a:p>
              <a:endParaRPr lang="en-US" altLang="en-US" dirty="0">
                <a:latin typeface="Arial" panose="020B0604020202020204" pitchFamily="34" charset="0"/>
              </a:endParaRPr>
            </a:p>
          </p:txBody>
        </p:sp>
        <p:sp>
          <p:nvSpPr>
            <p:cNvPr id="11269" name="Text Box 23"/>
            <p:cNvSpPr txBox="1"/>
            <p:nvPr/>
          </p:nvSpPr>
          <p:spPr>
            <a:xfrm>
              <a:off x="2251" y="3635"/>
              <a:ext cx="1256" cy="253"/>
            </a:xfrm>
            <a:prstGeom prst="rect">
              <a:avLst/>
            </a:prstGeom>
            <a:noFill/>
            <a:ln w="9525">
              <a:noFill/>
            </a:ln>
          </p:spPr>
          <p:txBody>
            <a:bodyPr wrap="none">
              <a:spAutoFit/>
            </a:bodyPr>
            <a:p>
              <a:r>
                <a:rPr lang="vi-VN" altLang="en-US" sz="6000" b="1" dirty="0">
                  <a:solidFill>
                    <a:srgbClr val="FF0000"/>
                  </a:solidFill>
                  <a:latin typeface="Arial" panose="020B0604020202020204" pitchFamily="34" charset="0"/>
                </a:rPr>
                <a:t>2. Vệ sinh da</a:t>
              </a:r>
              <a:endParaRPr lang="en-US" altLang="en-US" sz="6000" b="1" dirty="0">
                <a:solidFill>
                  <a:srgbClr val="FF00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Subtitle 2"/>
          <p:cNvSpPr>
            <a:spLocks noGrp="1"/>
          </p:cNvSpPr>
          <p:nvPr>
            <p:ph type="subTitle" idx="4294967295"/>
          </p:nvPr>
        </p:nvSpPr>
        <p:spPr>
          <a:xfrm>
            <a:off x="381000" y="990600"/>
            <a:ext cx="8305800" cy="1981200"/>
          </a:xfrm>
          <a:ln/>
        </p:spPr>
        <p:txBody>
          <a:bodyPr vert="horz" wrap="square" lIns="0" tIns="45720" rIns="18288" bIns="45720" anchor="t" anchorCtr="0"/>
          <a:lstStyle>
            <a:lvl1pPr marL="0" lvl="0" indent="0" algn="ctr">
              <a:buClr>
                <a:srgbClr val="0BD0D9"/>
              </a:buClr>
              <a:buSzPct val="95000"/>
              <a:buFont typeface="Wingdings 2" panose="05020102010507070707" pitchFamily="18" charset="2"/>
              <a:buNone/>
              <a:defRPr/>
            </a:lvl1pPr>
            <a:lvl2pPr marL="393700" lvl="1" indent="0" algn="ctr">
              <a:buClr>
                <a:schemeClr val="accent1"/>
              </a:buClr>
              <a:buSzPct val="85000"/>
              <a:buFont typeface="Wingdings 2" panose="05020102010507070707" pitchFamily="18" charset="2"/>
              <a:buNone/>
              <a:defRPr/>
            </a:lvl2pPr>
            <a:lvl3pPr marL="668655" lvl="2" indent="0" algn="ctr">
              <a:buClr>
                <a:schemeClr val="accent2"/>
              </a:buClr>
              <a:buSzPct val="70000"/>
              <a:buFont typeface="Wingdings 2" panose="05020102010507070707" pitchFamily="18" charset="2"/>
              <a:buNone/>
              <a:defRPr/>
            </a:lvl3pPr>
            <a:lvl4pPr marL="977900" lvl="3" indent="0" algn="ctr">
              <a:buClr>
                <a:srgbClr val="0BD0D9"/>
              </a:buClr>
              <a:buSzPct val="65000"/>
              <a:buFont typeface="Wingdings 2" panose="05020102010507070707" pitchFamily="18" charset="2"/>
              <a:buNone/>
              <a:defRPr/>
            </a:lvl4pPr>
            <a:lvl5pPr marL="1252855" lvl="4" indent="0" algn="ctr">
              <a:buClr>
                <a:srgbClr val="10CF9B"/>
              </a:buClr>
              <a:buSzPct val="65000"/>
              <a:buFont typeface="Wingdings 2" panose="05020102010507070707" pitchFamily="18" charset="2"/>
              <a:buNone/>
              <a:defRPr/>
            </a:lvl5pPr>
          </a:lstStyle>
          <a:p>
            <a:pPr marL="514350" lvl="0" indent="-514350" algn="just" eaLnBrk="1" hangingPunct="1">
              <a:lnSpc>
                <a:spcPct val="80000"/>
              </a:lnSpc>
              <a:buClr>
                <a:srgbClr val="FFF419"/>
              </a:buClr>
              <a:buFont typeface="Wingdings" panose="05000000000000000000" pitchFamily="2" charset="2"/>
              <a:buChar char="§"/>
            </a:pPr>
            <a:r>
              <a:rPr lang="vi-VN" altLang="en-US" sz="2800" dirty="0"/>
              <a:t>Da là cơ quan xúc giác, một trong 5 giác quan</a:t>
            </a:r>
            <a:endParaRPr lang="en-US" altLang="en-US" sz="2800" dirty="0"/>
          </a:p>
          <a:p>
            <a:pPr marL="514350" lvl="0" indent="-514350" algn="just" eaLnBrk="1" hangingPunct="1">
              <a:lnSpc>
                <a:spcPct val="80000"/>
              </a:lnSpc>
              <a:buClr>
                <a:srgbClr val="FFF419"/>
              </a:buClr>
              <a:buFont typeface="Wingdings" panose="05000000000000000000" pitchFamily="2" charset="2"/>
              <a:buChar char="§"/>
            </a:pPr>
            <a:r>
              <a:rPr lang="vi-VN" altLang="en-US" sz="2800" dirty="0"/>
              <a:t>Da bao bọc cơ thể, </a:t>
            </a:r>
            <a:r>
              <a:rPr lang="en-US" altLang="en-US" sz="2800" dirty="0"/>
              <a:t>l</a:t>
            </a:r>
            <a:r>
              <a:rPr lang="vi-VN" altLang="en-US" sz="2800" dirty="0"/>
              <a:t>iên hệ của cơ thể với môi trường</a:t>
            </a:r>
            <a:r>
              <a:rPr lang="en-US" altLang="en-US" sz="2800" dirty="0"/>
              <a:t>, đ</a:t>
            </a:r>
            <a:r>
              <a:rPr lang="vi-VN" altLang="en-US" sz="2800" dirty="0"/>
              <a:t>iều hòa thân nhiệt và trao đổi hô hấp. </a:t>
            </a:r>
            <a:endParaRPr lang="en-US" altLang="en-US" sz="2800" dirty="0"/>
          </a:p>
          <a:p>
            <a:pPr marL="514350" lvl="0" indent="-514350" algn="just" eaLnBrk="1" hangingPunct="1">
              <a:lnSpc>
                <a:spcPct val="80000"/>
              </a:lnSpc>
              <a:buClr>
                <a:srgbClr val="FFF419"/>
              </a:buClr>
              <a:buFont typeface="Wingdings" panose="05000000000000000000" pitchFamily="2" charset="2"/>
              <a:buChar char="§"/>
            </a:pPr>
            <a:r>
              <a:rPr lang="en-US" altLang="en-US" sz="2800" dirty="0"/>
              <a:t>B</a:t>
            </a:r>
            <a:r>
              <a:rPr lang="vi-VN" altLang="en-US" sz="2800" dirty="0"/>
              <a:t>ảo vệ cơ thể chống lại tác nhân có hại</a:t>
            </a:r>
            <a:r>
              <a:rPr lang="en-US" altLang="en-US" sz="2800" dirty="0"/>
              <a:t>, n</a:t>
            </a:r>
            <a:r>
              <a:rPr lang="vi-VN" altLang="en-US" sz="2800" dirty="0"/>
              <a:t>găn chặn sự xâm nhập của chất độc</a:t>
            </a:r>
            <a:r>
              <a:rPr lang="en-US" altLang="en-US" sz="2800" dirty="0"/>
              <a:t>, vi</a:t>
            </a:r>
            <a:r>
              <a:rPr lang="vi-VN" altLang="en-US" sz="2800" dirty="0"/>
              <a:t> khuẩn.</a:t>
            </a:r>
            <a:endParaRPr lang="en-US" altLang="en-US" sz="2800" b="1" i="1" dirty="0">
              <a:solidFill>
                <a:srgbClr val="FFF419"/>
              </a:solidFill>
            </a:endParaRPr>
          </a:p>
          <a:p>
            <a:pPr marL="514350" lvl="0" indent="-514350" algn="just" eaLnBrk="1" hangingPunct="1">
              <a:lnSpc>
                <a:spcPct val="80000"/>
              </a:lnSpc>
              <a:buClr>
                <a:srgbClr val="FFF419"/>
              </a:buClr>
              <a:buFont typeface="Wingdings" panose="05000000000000000000" pitchFamily="2" charset="2"/>
              <a:buChar char="§"/>
            </a:pPr>
            <a:endParaRPr lang="en-US" altLang="en-US" sz="2800" b="1" i="1" dirty="0">
              <a:solidFill>
                <a:srgbClr val="FFF419"/>
              </a:solidFill>
            </a:endParaRPr>
          </a:p>
        </p:txBody>
      </p:sp>
      <p:sp>
        <p:nvSpPr>
          <p:cNvPr id="12291"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sp>
        <p:nvSpPr>
          <p:cNvPr id="12292" name="Rectangle 4"/>
          <p:cNvSpPr/>
          <p:nvPr/>
        </p:nvSpPr>
        <p:spPr>
          <a:xfrm>
            <a:off x="3241675" y="168275"/>
            <a:ext cx="3006725" cy="646113"/>
          </a:xfrm>
          <a:prstGeom prst="rect">
            <a:avLst/>
          </a:prstGeom>
          <a:noFill/>
          <a:ln w="9525">
            <a:noFill/>
          </a:ln>
        </p:spPr>
        <p:txBody>
          <a:bodyPr wrap="none" anchor="ctr" anchorCtr="0">
            <a:spAutoFit/>
          </a:bodyPr>
          <a:p>
            <a:r>
              <a:rPr lang="vi-VN" altLang="en-US" sz="3600" b="1" dirty="0">
                <a:solidFill>
                  <a:srgbClr val="FFF419"/>
                </a:solidFill>
                <a:latin typeface="Arial" panose="020B0604020202020204" pitchFamily="34" charset="0"/>
              </a:rPr>
              <a:t>2. Vệ sinh da</a:t>
            </a:r>
            <a:endParaRPr lang="en-US" altLang="en-US" sz="3600" b="1" dirty="0">
              <a:solidFill>
                <a:srgbClr val="FFF419"/>
              </a:solidFill>
              <a:latin typeface="Arial" panose="020B0604020202020204" pitchFamily="34" charset="0"/>
            </a:endParaRPr>
          </a:p>
        </p:txBody>
      </p:sp>
      <p:sp>
        <p:nvSpPr>
          <p:cNvPr id="5" name="AutoShape 5"/>
          <p:cNvSpPr>
            <a:spLocks noChangeArrowheads="1"/>
          </p:cNvSpPr>
          <p:nvPr/>
        </p:nvSpPr>
        <p:spPr bwMode="gray">
          <a:xfrm>
            <a:off x="990600" y="3581400"/>
            <a:ext cx="7708900" cy="1371600"/>
          </a:xfrm>
          <a:prstGeom prst="roundRect">
            <a:avLst>
              <a:gd name="adj" fmla="val 16667"/>
            </a:avLst>
          </a:prstGeom>
          <a:solidFill>
            <a:srgbClr val="FFFF99"/>
          </a:solidFill>
          <a:ln w="38100">
            <a:solidFill>
              <a:srgbClr val="FF0000"/>
            </a:solidFill>
            <a:round/>
          </a:ln>
          <a:effectLst>
            <a:outerShdw dist="91581" dir="3378596" algn="ctr" rotWithShape="0">
              <a:srgbClr val="B2B2B2">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endParaRPr>
          </a:p>
        </p:txBody>
      </p:sp>
      <p:sp>
        <p:nvSpPr>
          <p:cNvPr id="6" name="AutoShape 5"/>
          <p:cNvSpPr>
            <a:spLocks noChangeArrowheads="1"/>
          </p:cNvSpPr>
          <p:nvPr/>
        </p:nvSpPr>
        <p:spPr bwMode="gray">
          <a:xfrm>
            <a:off x="990600" y="5562600"/>
            <a:ext cx="7708900" cy="990600"/>
          </a:xfrm>
          <a:prstGeom prst="roundRect">
            <a:avLst>
              <a:gd name="adj" fmla="val 16667"/>
            </a:avLst>
          </a:prstGeom>
          <a:solidFill>
            <a:schemeClr val="accent3">
              <a:lumMod val="20000"/>
              <a:lumOff val="80000"/>
            </a:schemeClr>
          </a:solidFill>
          <a:ln w="38100">
            <a:solidFill>
              <a:srgbClr val="000066"/>
            </a:solidFill>
            <a:round/>
          </a:ln>
          <a:effectLst>
            <a:outerShdw dist="91581" dir="3378596" algn="ctr" rotWithShape="0">
              <a:srgbClr val="B2B2B2">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Verdana" panose="020B0604030504040204" pitchFamily="34" charset="0"/>
              <a:ea typeface="+mn-ea"/>
              <a:cs typeface="+mn-cs"/>
            </a:endParaRPr>
          </a:p>
        </p:txBody>
      </p:sp>
      <p:sp>
        <p:nvSpPr>
          <p:cNvPr id="7" name="Rectangle 6"/>
          <p:cNvSpPr/>
          <p:nvPr/>
        </p:nvSpPr>
        <p:spPr>
          <a:xfrm>
            <a:off x="914400" y="3657600"/>
            <a:ext cx="7467600" cy="1274763"/>
          </a:xfrm>
          <a:prstGeom prst="rect">
            <a:avLst/>
          </a:prstGeom>
          <a:noFill/>
          <a:ln w="9525">
            <a:noFill/>
          </a:ln>
        </p:spPr>
        <p:txBody>
          <a:bodyPr>
            <a:spAutoFit/>
          </a:bodyPr>
          <a:p>
            <a:pPr marL="514350" indent="-514350" algn="just">
              <a:lnSpc>
                <a:spcPct val="80000"/>
              </a:lnSpc>
              <a:buClr>
                <a:srgbClr val="FFF419"/>
              </a:buClr>
              <a:buFont typeface="Wingdings" panose="05000000000000000000" pitchFamily="2" charset="2"/>
              <a:buChar char="§"/>
            </a:pPr>
            <a:r>
              <a:rPr lang="en-US" altLang="en-US" b="1" i="1" dirty="0">
                <a:solidFill>
                  <a:srgbClr val="000066"/>
                </a:solidFill>
                <a:latin typeface="Constantia" panose="02030602050306030303" pitchFamily="18" charset="0"/>
              </a:rPr>
              <a:t>D</a:t>
            </a:r>
            <a:r>
              <a:rPr lang="vi-VN" altLang="en-US" b="1" i="1" dirty="0">
                <a:solidFill>
                  <a:srgbClr val="000066"/>
                </a:solidFill>
                <a:latin typeface="Constantia" panose="02030602050306030303" pitchFamily="18" charset="0"/>
              </a:rPr>
              <a:t>a trẻ em còn mỏng, nên dễ bị xây xát và chảy máu, dễ bị nhiệt độ và hóa chất phá hoại. </a:t>
            </a:r>
            <a:endParaRPr lang="en-US" altLang="en-US" b="1" i="1" dirty="0">
              <a:solidFill>
                <a:srgbClr val="000066"/>
              </a:solidFill>
              <a:latin typeface="Constantia" panose="02030602050306030303" pitchFamily="18" charset="0"/>
            </a:endParaRPr>
          </a:p>
          <a:p>
            <a:pPr marL="514350" indent="-514350" algn="just">
              <a:lnSpc>
                <a:spcPct val="80000"/>
              </a:lnSpc>
              <a:buClr>
                <a:srgbClr val="FFF419"/>
              </a:buClr>
              <a:buFont typeface="Wingdings" panose="05000000000000000000" pitchFamily="2" charset="2"/>
              <a:buChar char="§"/>
            </a:pPr>
            <a:r>
              <a:rPr lang="vi-VN" altLang="en-US" b="1" i="1" dirty="0">
                <a:solidFill>
                  <a:srgbClr val="000066"/>
                </a:solidFill>
                <a:latin typeface="Constantia" panose="02030602050306030303" pitchFamily="18" charset="0"/>
              </a:rPr>
              <a:t>Khả năng chống nhiễm khuẩn của trẻ kém hơn so với người lớn </a:t>
            </a:r>
            <a:endParaRPr lang="en-US" altLang="en-US" dirty="0">
              <a:solidFill>
                <a:srgbClr val="000066"/>
              </a:solidFill>
              <a:latin typeface="Constantia" panose="02030602050306030303" pitchFamily="18" charset="0"/>
            </a:endParaRPr>
          </a:p>
        </p:txBody>
      </p:sp>
      <p:sp>
        <p:nvSpPr>
          <p:cNvPr id="8" name="Rectangle 7"/>
          <p:cNvSpPr/>
          <p:nvPr/>
        </p:nvSpPr>
        <p:spPr>
          <a:xfrm>
            <a:off x="1447800" y="5638800"/>
            <a:ext cx="6934200" cy="830263"/>
          </a:xfrm>
          <a:prstGeom prst="rect">
            <a:avLst/>
          </a:prstGeom>
          <a:noFill/>
          <a:ln w="9525">
            <a:noFill/>
          </a:ln>
        </p:spPr>
        <p:txBody>
          <a:bodyPr>
            <a:spAutoFit/>
          </a:bodyPr>
          <a:p>
            <a:r>
              <a:rPr lang="en-US" altLang="en-US" b="1" i="1" dirty="0">
                <a:solidFill>
                  <a:srgbClr val="000066"/>
                </a:solidFill>
                <a:latin typeface="Constantia" panose="02030602050306030303" pitchFamily="18" charset="0"/>
              </a:rPr>
              <a:t>D</a:t>
            </a:r>
            <a:r>
              <a:rPr lang="vi-VN" altLang="en-US" b="1" i="1" dirty="0">
                <a:solidFill>
                  <a:srgbClr val="000066"/>
                </a:solidFill>
                <a:latin typeface="Constantia" panose="02030602050306030303" pitchFamily="18" charset="0"/>
              </a:rPr>
              <a:t>ễ mắc phải các bệnh ngoài da, nhất là khi da bị tổn thương, nhiễm bẩn.</a:t>
            </a:r>
            <a:endParaRPr lang="en-US" altLang="en-US" dirty="0">
              <a:solidFill>
                <a:srgbClr val="000066"/>
              </a:solidFill>
              <a:latin typeface="Arial" panose="020B0604020202020204" pitchFamily="34" charset="0"/>
            </a:endParaRPr>
          </a:p>
        </p:txBody>
      </p:sp>
      <p:sp>
        <p:nvSpPr>
          <p:cNvPr id="9" name="AutoShape 2"/>
          <p:cNvSpPr/>
          <p:nvPr/>
        </p:nvSpPr>
        <p:spPr>
          <a:xfrm>
            <a:off x="3733800" y="3048000"/>
            <a:ext cx="1808163" cy="533400"/>
          </a:xfrm>
          <a:prstGeom prst="downArrow">
            <a:avLst>
              <a:gd name="adj1" fmla="val 56416"/>
              <a:gd name="adj2" fmla="val 48337"/>
            </a:avLst>
          </a:prstGeom>
          <a:solidFill>
            <a:srgbClr val="FFFF99"/>
          </a:solidFill>
          <a:ln w="9525">
            <a:noFill/>
          </a:ln>
        </p:spPr>
        <p:txBody>
          <a:bodyPr wrap="none" anchor="ctr" anchorCtr="0"/>
          <a:p>
            <a:endParaRPr lang="en-US" altLang="en-US" dirty="0">
              <a:latin typeface="Arial" panose="020B0604020202020204" pitchFamily="34" charset="0"/>
            </a:endParaRPr>
          </a:p>
        </p:txBody>
      </p:sp>
      <p:sp>
        <p:nvSpPr>
          <p:cNvPr id="10" name="AutoShape 2"/>
          <p:cNvSpPr>
            <a:spLocks noChangeArrowheads="1"/>
          </p:cNvSpPr>
          <p:nvPr/>
        </p:nvSpPr>
        <p:spPr bwMode="gray">
          <a:xfrm>
            <a:off x="3733800" y="5029200"/>
            <a:ext cx="1808163" cy="533400"/>
          </a:xfrm>
          <a:prstGeom prst="downArrow">
            <a:avLst>
              <a:gd name="adj1" fmla="val 56417"/>
              <a:gd name="adj2" fmla="val 48338"/>
            </a:avLst>
          </a:prstGeom>
          <a:solidFill>
            <a:schemeClr val="accent3">
              <a:lumMod val="20000"/>
              <a:lumOff val="80000"/>
            </a:schemeClr>
          </a:soli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000000"/>
                                          </p:val>
                                        </p:tav>
                                        <p:tav tm="100000">
                                          <p:val>
                                            <p:strVal val="#ppt_w"/>
                                          </p:val>
                                        </p:tav>
                                      </p:tavLst>
                                    </p:anim>
                                    <p:anim calcmode="lin" valueType="num">
                                      <p:cBhvr>
                                        <p:cTn id="12" dur="500" fill="hold"/>
                                        <p:tgtEl>
                                          <p:spTgt spid="7"/>
                                        </p:tgtEl>
                                        <p:attrNameLst>
                                          <p:attrName>ppt_h</p:attrName>
                                        </p:attrNameLst>
                                      </p:cBhvr>
                                      <p:tavLst>
                                        <p:tav tm="0">
                                          <p:val>
                                            <p:fltVal val="0.000000"/>
                                          </p:val>
                                        </p:tav>
                                        <p:tav tm="100000">
                                          <p:val>
                                            <p:strVal val="#ppt_h"/>
                                          </p:val>
                                        </p:tav>
                                      </p:tavLst>
                                    </p:anim>
                                    <p:animEffect transition="in" filter="fade">
                                      <p:cBhvr>
                                        <p:cTn id="13" dur="500"/>
                                        <p:tgtEl>
                                          <p:spTgt spid="7"/>
                                        </p:tgtEl>
                                      </p:cBhvr>
                                    </p:animEffect>
                                  </p:childTnLst>
                                </p:cTn>
                              </p:par>
                              <p:par>
                                <p:cTn id="14" presetID="2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ppt_x</p:attrName>
                                        </p:attrNameLst>
                                      </p:cBhvr>
                                      <p:tavLst>
                                        <p:tav tm="0">
                                          <p:val>
                                            <p:strVal val="#ppt_x-.2"/>
                                          </p:val>
                                        </p:tav>
                                        <p:tav tm="100000">
                                          <p:val>
                                            <p:strVal val="#ppt_x"/>
                                          </p:val>
                                        </p:tav>
                                      </p:tavLst>
                                    </p:anim>
                                    <p:anim calcmode="lin" valueType="num">
                                      <p:cBhvr>
                                        <p:cTn id="17"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00000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000000"/>
                                          </p:val>
                                        </p:tav>
                                        <p:tav tm="100000">
                                          <p:val>
                                            <p:strVal val="#ppt_w"/>
                                          </p:val>
                                        </p:tav>
                                      </p:tavLst>
                                    </p:anim>
                                    <p:anim calcmode="lin" valueType="num">
                                      <p:cBhvr>
                                        <p:cTn id="28" dur="500" fill="hold"/>
                                        <p:tgtEl>
                                          <p:spTgt spid="10"/>
                                        </p:tgtEl>
                                        <p:attrNameLst>
                                          <p:attrName>ppt_h</p:attrName>
                                        </p:attrNameLst>
                                      </p:cBhvr>
                                      <p:tavLst>
                                        <p:tav tm="0">
                                          <p:val>
                                            <p:fltVal val="0.000000"/>
                                          </p:val>
                                        </p:tav>
                                        <p:tav tm="100000">
                                          <p:val>
                                            <p:strVal val="#ppt_h"/>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000000"/>
                                          </p:val>
                                        </p:tav>
                                        <p:tav tm="100000">
                                          <p:val>
                                            <p:strVal val="#ppt_w"/>
                                          </p:val>
                                        </p:tav>
                                      </p:tavLst>
                                    </p:anim>
                                    <p:anim calcmode="lin" valueType="num">
                                      <p:cBhvr>
                                        <p:cTn id="32" dur="500" fill="hold"/>
                                        <p:tgtEl>
                                          <p:spTgt spid="8"/>
                                        </p:tgtEl>
                                        <p:attrNameLst>
                                          <p:attrName>ppt_h</p:attrName>
                                        </p:attrNameLst>
                                      </p:cBhvr>
                                      <p:tavLst>
                                        <p:tav tm="0">
                                          <p:val>
                                            <p:fltVal val="0.00000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Subtitle 2"/>
          <p:cNvSpPr>
            <a:spLocks noGrp="1"/>
          </p:cNvSpPr>
          <p:nvPr>
            <p:ph type="subTitle" idx="4294967295"/>
          </p:nvPr>
        </p:nvSpPr>
        <p:spPr>
          <a:xfrm>
            <a:off x="457200" y="1219200"/>
            <a:ext cx="8153400" cy="5029200"/>
          </a:xfrm>
          <a:ln/>
        </p:spPr>
        <p:txBody>
          <a:bodyPr vert="horz" wrap="square" lIns="0" tIns="45720" rIns="18288" bIns="45720" anchor="t" anchorCtr="0"/>
          <a:lstStyle>
            <a:lvl1pPr marL="0" lvl="0" indent="0" algn="ctr">
              <a:buClr>
                <a:srgbClr val="0BD0D9"/>
              </a:buClr>
              <a:buSzPct val="95000"/>
              <a:buFont typeface="Wingdings 2" panose="05020102010507070707" pitchFamily="18" charset="2"/>
              <a:buNone/>
              <a:defRPr/>
            </a:lvl1pPr>
            <a:lvl2pPr marL="393700" lvl="1" indent="0" algn="ctr">
              <a:buClr>
                <a:schemeClr val="accent1"/>
              </a:buClr>
              <a:buSzPct val="85000"/>
              <a:buFont typeface="Wingdings 2" panose="05020102010507070707" pitchFamily="18" charset="2"/>
              <a:buNone/>
              <a:defRPr/>
            </a:lvl2pPr>
            <a:lvl3pPr marL="668655" lvl="2" indent="0" algn="ctr">
              <a:buClr>
                <a:schemeClr val="accent2"/>
              </a:buClr>
              <a:buSzPct val="70000"/>
              <a:buFont typeface="Wingdings 2" panose="05020102010507070707" pitchFamily="18" charset="2"/>
              <a:buNone/>
              <a:defRPr/>
            </a:lvl3pPr>
            <a:lvl4pPr marL="977900" lvl="3" indent="0" algn="ctr">
              <a:buClr>
                <a:srgbClr val="0BD0D9"/>
              </a:buClr>
              <a:buSzPct val="65000"/>
              <a:buFont typeface="Wingdings 2" panose="05020102010507070707" pitchFamily="18" charset="2"/>
              <a:buNone/>
              <a:defRPr/>
            </a:lvl4pPr>
            <a:lvl5pPr marL="1252855" lvl="4" indent="0" algn="ctr">
              <a:buClr>
                <a:srgbClr val="10CF9B"/>
              </a:buClr>
              <a:buSzPct val="65000"/>
              <a:buFont typeface="Wingdings 2" panose="05020102010507070707" pitchFamily="18" charset="2"/>
              <a:buNone/>
              <a:defRPr/>
            </a:lvl5pPr>
          </a:lstStyle>
          <a:p>
            <a:pPr marL="514350" lvl="0" indent="-514350" algn="just" eaLnBrk="1" hangingPunct="1">
              <a:lnSpc>
                <a:spcPct val="80000"/>
              </a:lnSpc>
              <a:buClr>
                <a:srgbClr val="FFF419"/>
              </a:buClr>
              <a:buFont typeface="Wingdings" panose="05000000000000000000" pitchFamily="2" charset="2"/>
              <a:buChar char="§"/>
            </a:pPr>
            <a:r>
              <a:rPr lang="en-US" altLang="en-US" sz="2800" dirty="0"/>
              <a:t>T</a:t>
            </a:r>
            <a:r>
              <a:rPr lang="vi-VN" altLang="en-US" sz="2800" dirty="0"/>
              <a:t>hường xuyên rửa tay bằng xà phòng và nước sạch hàng ngày, nhất là trong các trường hợp:</a:t>
            </a:r>
            <a:endParaRPr lang="en-US" altLang="en-US" sz="2800" dirty="0"/>
          </a:p>
        </p:txBody>
      </p:sp>
      <p:sp>
        <p:nvSpPr>
          <p:cNvPr id="13315" name="Line 3"/>
          <p:cNvSpPr/>
          <p:nvPr/>
        </p:nvSpPr>
        <p:spPr>
          <a:xfrm>
            <a:off x="0" y="838200"/>
            <a:ext cx="9144000" cy="0"/>
          </a:xfrm>
          <a:prstGeom prst="line">
            <a:avLst/>
          </a:prstGeom>
          <a:ln w="9525" cap="flat" cmpd="sng">
            <a:solidFill>
              <a:schemeClr val="tx1"/>
            </a:solidFill>
            <a:prstDash val="solid"/>
            <a:headEnd type="none" w="med" len="med"/>
            <a:tailEnd type="none" w="med" len="med"/>
          </a:ln>
        </p:spPr>
      </p:sp>
      <p:sp>
        <p:nvSpPr>
          <p:cNvPr id="13316" name="Rectangle 4"/>
          <p:cNvSpPr/>
          <p:nvPr/>
        </p:nvSpPr>
        <p:spPr>
          <a:xfrm>
            <a:off x="2484438" y="168275"/>
            <a:ext cx="4486275" cy="579438"/>
          </a:xfrm>
          <a:prstGeom prst="rect">
            <a:avLst/>
          </a:prstGeom>
          <a:noFill/>
          <a:ln w="9525">
            <a:noFill/>
          </a:ln>
        </p:spPr>
        <p:txBody>
          <a:bodyPr wrap="none" anchor="ctr" anchorCtr="0">
            <a:spAutoFit/>
          </a:bodyPr>
          <a:p>
            <a:r>
              <a:rPr lang="vi-VN" altLang="en-US" sz="3200" b="1" i="1" dirty="0">
                <a:solidFill>
                  <a:srgbClr val="FFF419"/>
                </a:solidFill>
                <a:latin typeface="Arial" panose="020B0604020202020204" pitchFamily="34" charset="0"/>
              </a:rPr>
              <a:t>Để giữ vệ sinh da cần</a:t>
            </a:r>
            <a:r>
              <a:rPr lang="en-US" altLang="en-US" sz="3200" dirty="0">
                <a:solidFill>
                  <a:srgbClr val="FFF419"/>
                </a:solidFill>
                <a:latin typeface="Arial" panose="020B0604020202020204" pitchFamily="34" charset="0"/>
              </a:rPr>
              <a:t> </a:t>
            </a:r>
            <a:endParaRPr lang="en-US" altLang="en-US" sz="3200" dirty="0">
              <a:solidFill>
                <a:srgbClr val="FFF419"/>
              </a:solidFill>
              <a:latin typeface="Arial" panose="020B0604020202020204" pitchFamily="34" charset="0"/>
            </a:endParaRPr>
          </a:p>
        </p:txBody>
      </p:sp>
      <p:sp>
        <p:nvSpPr>
          <p:cNvPr id="5" name="AutoShape 5"/>
          <p:cNvSpPr>
            <a:spLocks noChangeArrowheads="1"/>
          </p:cNvSpPr>
          <p:nvPr/>
        </p:nvSpPr>
        <p:spPr bwMode="gray">
          <a:xfrm>
            <a:off x="609600" y="3352800"/>
            <a:ext cx="8305800" cy="2057400"/>
          </a:xfrm>
          <a:prstGeom prst="roundRect">
            <a:avLst>
              <a:gd name="adj" fmla="val 16667"/>
            </a:avLst>
          </a:prstGeom>
          <a:solidFill>
            <a:srgbClr val="FFFF99"/>
          </a:solidFill>
          <a:ln w="38100">
            <a:solidFill>
              <a:srgbClr val="FF0000"/>
            </a:solidFill>
            <a:round/>
          </a:ln>
          <a:effectLst>
            <a:outerShdw dist="91581" dir="3378596" algn="ctr" rotWithShape="0">
              <a:srgbClr val="B2B2B2">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endParaRPr>
          </a:p>
        </p:txBody>
      </p:sp>
      <p:sp>
        <p:nvSpPr>
          <p:cNvPr id="6" name="Rectangle 5"/>
          <p:cNvSpPr/>
          <p:nvPr/>
        </p:nvSpPr>
        <p:spPr>
          <a:xfrm>
            <a:off x="381000" y="3505200"/>
            <a:ext cx="8305800" cy="1816100"/>
          </a:xfrm>
          <a:prstGeom prst="rect">
            <a:avLst/>
          </a:prstGeom>
          <a:noFill/>
          <a:ln w="9525">
            <a:noFill/>
          </a:ln>
        </p:spPr>
        <p:txBody>
          <a:bodyPr>
            <a:spAutoFit/>
          </a:bodyPr>
          <a:p>
            <a:pPr marL="881380" lvl="1" indent="-514350" algn="just" eaLnBrk="1" hangingPunct="1">
              <a:lnSpc>
                <a:spcPct val="80000"/>
              </a:lnSpc>
              <a:buClr>
                <a:srgbClr val="FFF419"/>
              </a:buClr>
              <a:buFont typeface="Wingdings" panose="05000000000000000000" pitchFamily="2" charset="2"/>
              <a:buChar char="§"/>
            </a:pPr>
            <a:r>
              <a:rPr lang="en-US" altLang="en-US" sz="2800" dirty="0">
                <a:solidFill>
                  <a:srgbClr val="000066"/>
                </a:solidFill>
                <a:latin typeface="Arial" panose="020B0604020202020204" pitchFamily="34" charset="0"/>
              </a:rPr>
              <a:t>T</a:t>
            </a:r>
            <a:r>
              <a:rPr lang="vi-VN" altLang="en-US" sz="2800" dirty="0">
                <a:solidFill>
                  <a:srgbClr val="000066"/>
                </a:solidFill>
                <a:latin typeface="Constantia" panose="02030602050306030303" pitchFamily="18" charset="0"/>
              </a:rPr>
              <a:t>rước khi rửa mặt, </a:t>
            </a:r>
            <a:endParaRPr lang="en-US" altLang="en-US" sz="2800" dirty="0">
              <a:solidFill>
                <a:srgbClr val="000066"/>
              </a:solidFill>
              <a:latin typeface="Arial" panose="020B0604020202020204" pitchFamily="34" charset="0"/>
            </a:endParaRPr>
          </a:p>
          <a:p>
            <a:pPr marL="881380" lvl="1" indent="-514350" algn="just" eaLnBrk="1" hangingPunct="1">
              <a:lnSpc>
                <a:spcPct val="80000"/>
              </a:lnSpc>
              <a:buClr>
                <a:srgbClr val="FFF419"/>
              </a:buClr>
              <a:buFont typeface="Wingdings" panose="05000000000000000000" pitchFamily="2" charset="2"/>
              <a:buChar char="§"/>
            </a:pPr>
            <a:r>
              <a:rPr lang="en-US" altLang="en-US" sz="2800" dirty="0">
                <a:solidFill>
                  <a:srgbClr val="000066"/>
                </a:solidFill>
                <a:latin typeface="Arial" panose="020B0604020202020204" pitchFamily="34" charset="0"/>
              </a:rPr>
              <a:t>T</a:t>
            </a:r>
            <a:r>
              <a:rPr lang="vi-VN" altLang="en-US" sz="2800" dirty="0">
                <a:solidFill>
                  <a:srgbClr val="000066"/>
                </a:solidFill>
                <a:latin typeface="Constantia" panose="02030602050306030303" pitchFamily="18" charset="0"/>
              </a:rPr>
              <a:t>rước khi chế biến thức ăn, cầm thức ăn và ăn; </a:t>
            </a:r>
            <a:endParaRPr lang="en-US" altLang="en-US" sz="2800" dirty="0">
              <a:solidFill>
                <a:srgbClr val="000066"/>
              </a:solidFill>
              <a:latin typeface="Arial" panose="020B0604020202020204" pitchFamily="34" charset="0"/>
            </a:endParaRPr>
          </a:p>
          <a:p>
            <a:pPr marL="881380" lvl="1" indent="-514350" algn="just" eaLnBrk="1" hangingPunct="1">
              <a:lnSpc>
                <a:spcPct val="80000"/>
              </a:lnSpc>
              <a:buClr>
                <a:srgbClr val="FFF419"/>
              </a:buClr>
              <a:buFont typeface="Wingdings" panose="05000000000000000000" pitchFamily="2" charset="2"/>
              <a:buChar char="§"/>
            </a:pPr>
            <a:r>
              <a:rPr lang="en-US" altLang="en-US" sz="2800" dirty="0">
                <a:solidFill>
                  <a:srgbClr val="000066"/>
                </a:solidFill>
                <a:latin typeface="Arial" panose="020B0604020202020204" pitchFamily="34" charset="0"/>
              </a:rPr>
              <a:t>S</a:t>
            </a:r>
            <a:r>
              <a:rPr lang="vi-VN" altLang="en-US" sz="2800" dirty="0">
                <a:solidFill>
                  <a:srgbClr val="000066"/>
                </a:solidFill>
                <a:latin typeface="Constantia" panose="02030602050306030303" pitchFamily="18" charset="0"/>
              </a:rPr>
              <a:t>au khi đi tiêu, đi tiểu hoặc làm vệ sinh cho bé; </a:t>
            </a:r>
            <a:endParaRPr lang="en-US" altLang="en-US" sz="2800" dirty="0">
              <a:solidFill>
                <a:srgbClr val="000066"/>
              </a:solidFill>
              <a:latin typeface="Arial" panose="020B0604020202020204" pitchFamily="34" charset="0"/>
            </a:endParaRPr>
          </a:p>
          <a:p>
            <a:pPr marL="881380" lvl="1" indent="-514350" algn="just" eaLnBrk="1" hangingPunct="1">
              <a:lnSpc>
                <a:spcPct val="80000"/>
              </a:lnSpc>
              <a:buClr>
                <a:srgbClr val="FFF419"/>
              </a:buClr>
              <a:buFont typeface="Wingdings" panose="05000000000000000000" pitchFamily="2" charset="2"/>
              <a:buChar char="§"/>
            </a:pPr>
            <a:r>
              <a:rPr lang="en-US" altLang="en-US" sz="2800" dirty="0">
                <a:solidFill>
                  <a:srgbClr val="000066"/>
                </a:solidFill>
                <a:latin typeface="Arial" panose="020B0604020202020204" pitchFamily="34" charset="0"/>
              </a:rPr>
              <a:t>S</a:t>
            </a:r>
            <a:r>
              <a:rPr lang="vi-VN" altLang="en-US" sz="2800" dirty="0">
                <a:solidFill>
                  <a:srgbClr val="000066"/>
                </a:solidFill>
                <a:latin typeface="Constantia" panose="02030602050306030303" pitchFamily="18" charset="0"/>
              </a:rPr>
              <a:t>au khi đi học, đi làm về, chơi với đồ chơi hoặc con vật nuôi trong nhà…</a:t>
            </a:r>
            <a:r>
              <a:rPr lang="en-US" altLang="en-US" sz="2800" dirty="0">
                <a:solidFill>
                  <a:srgbClr val="000066"/>
                </a:solidFill>
                <a:latin typeface="Arial" panose="020B0604020202020204" pitchFamily="34" charset="0"/>
              </a:rPr>
              <a:t> </a:t>
            </a:r>
            <a:endParaRPr lang="sv-SE" altLang="en-US" sz="2800" dirty="0">
              <a:solidFill>
                <a:srgbClr val="000066"/>
              </a:solidFill>
              <a:latin typeface="Arial" panose="020B0604020202020204" pitchFamily="34" charset="0"/>
            </a:endParaRPr>
          </a:p>
        </p:txBody>
      </p:sp>
      <p:sp>
        <p:nvSpPr>
          <p:cNvPr id="7" name="AutoShape 2"/>
          <p:cNvSpPr/>
          <p:nvPr/>
        </p:nvSpPr>
        <p:spPr>
          <a:xfrm>
            <a:off x="3733800" y="2133600"/>
            <a:ext cx="1808163" cy="1143000"/>
          </a:xfrm>
          <a:prstGeom prst="downArrow">
            <a:avLst>
              <a:gd name="adj1" fmla="val 56416"/>
              <a:gd name="adj2" fmla="val 48337"/>
            </a:avLst>
          </a:prstGeom>
          <a:solidFill>
            <a:srgbClr val="FFF419"/>
          </a:solidFill>
          <a:ln w="9525">
            <a:noFill/>
          </a:ln>
        </p:spPr>
        <p:txBody>
          <a:bodyPr wrap="none" anchor="ctr" anchorCtr="0"/>
          <a:p>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00000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par>
                                <p:cTn id="13" presetID="2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ppt_x</p:attrName>
                                        </p:attrNameLst>
                                      </p:cBhvr>
                                      <p:tavLst>
                                        <p:tav tm="0">
                                          <p:val>
                                            <p:strVal val="#ppt_x-.2"/>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8460</Words>
  <Application>WPS Presentation</Application>
  <PresentationFormat/>
  <Paragraphs>253</Paragraphs>
  <Slides>40</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40</vt:i4>
      </vt:variant>
    </vt:vector>
  </HeadingPairs>
  <TitlesOfParts>
    <vt:vector size="52" baseType="lpstr">
      <vt:lpstr>Arial</vt:lpstr>
      <vt:lpstr>SimSun</vt:lpstr>
      <vt:lpstr>Wingdings</vt:lpstr>
      <vt:lpstr>Calibri</vt:lpstr>
      <vt:lpstr>Constantia</vt:lpstr>
      <vt:lpstr>Wingdings 2</vt:lpstr>
      <vt:lpstr>Times New Roman</vt:lpstr>
      <vt:lpstr>Verdana</vt:lpstr>
      <vt:lpstr>Wingdings 2</vt:lpstr>
      <vt:lpstr>Microsoft YaHei</vt:lpstr>
      <vt:lpstr>Arial Unicode MS</vt:lpstr>
      <vt:lpstr>Flow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Anh Lê</cp:lastModifiedBy>
  <cp:revision>2</cp:revision>
  <dcterms:created xsi:type="dcterms:W3CDTF">2011-08-30T14:54:08Z</dcterms:created>
  <dcterms:modified xsi:type="dcterms:W3CDTF">2024-10-29T08:15:12Z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07D26FDF60C74D83B4B3E62DC9CD6C7B_12</vt:lpwstr>
  </property>
  <property fmtid="{D5CDD505-2E9C-101B-9397-08002B2CF9AE}" pid="3" name="KSOProductBuildVer">
    <vt:lpwstr>1033-12.2.0.18607</vt:lpwstr>
  </property>
</Properties>
</file>